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7" d="100"/>
          <a:sy n="67" d="100"/>
        </p:scale>
        <p:origin x="-1829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ADBA0-3E46-4DB5-84BE-268D4ABEFB28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E4127-599B-4C14-AF1C-9812CF589E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g Vil Prise Min Gjenlø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5832648" cy="404664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b="1" dirty="0" smtClean="0"/>
              <a:t>Jeg </a:t>
            </a:r>
            <a:r>
              <a:rPr lang="nb-NO" b="1" dirty="0"/>
              <a:t>Vil Prise Min Gjenløser</a:t>
            </a:r>
            <a:br>
              <a:rPr lang="nb-NO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24744"/>
            <a:ext cx="7632848" cy="4946104"/>
          </a:xfrm>
        </p:spPr>
        <p:txBody>
          <a:bodyPr numCol="2"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prise min gjenløser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hans store kjærlighet.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min skyld ble helt utslettet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gav sjelen liv og fred.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Ref</a:t>
            </a:r>
            <a:endParaRPr lang="nb-NO" sz="1800" b="1" dirty="0" smtClean="0">
              <a:solidFill>
                <a:srgbClr val="FF0000"/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Syng, å syng om min gjenløser!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Med sitt blod han kjøpte meg.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Jeg ble fri da han frivillig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Tok min skyld og straff på seg.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synge om den sannhet,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min sjel så dyrebar,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for meg han hang på korset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et sonings-offer var.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 prise min gjenløser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hans underfulle makt,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Død og helved han beseiret,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ting er ham underlagt.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takke min gjenløser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den seier han meg gav,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min sjel kan triumfere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Over synd og død og grav.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jeg priser deg, o Jesus,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din gang til Golgata.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 skal jeg med de frelste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Synge glad halleluja.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149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Jeg Vil Prise Min Gjenløser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Jeg Vil Prise Min Gjenløser </dc:title>
  <dc:creator>mary</dc:creator>
  <cp:lastModifiedBy>mary</cp:lastModifiedBy>
  <cp:revision>8</cp:revision>
  <dcterms:created xsi:type="dcterms:W3CDTF">2021-11-02T15:54:36Z</dcterms:created>
  <dcterms:modified xsi:type="dcterms:W3CDTF">2021-11-03T19:13:06Z</dcterms:modified>
</cp:coreProperties>
</file>