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70" d="100"/>
          <a:sy n="70" d="100"/>
        </p:scale>
        <p:origin x="-1022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46AC7-4D86-4056-A327-6706C0DD2974}" type="datetimeFigureOut">
              <a:rPr lang="en-US" smtClean="0"/>
              <a:pPr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AA2B8-AF52-4B60-9461-6932EF12F6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46AC7-4D86-4056-A327-6706C0DD2974}" type="datetimeFigureOut">
              <a:rPr lang="en-US" smtClean="0"/>
              <a:pPr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AA2B8-AF52-4B60-9461-6932EF12F6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46AC7-4D86-4056-A327-6706C0DD2974}" type="datetimeFigureOut">
              <a:rPr lang="en-US" smtClean="0"/>
              <a:pPr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AA2B8-AF52-4B60-9461-6932EF12F6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46AC7-4D86-4056-A327-6706C0DD2974}" type="datetimeFigureOut">
              <a:rPr lang="en-US" smtClean="0"/>
              <a:pPr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AA2B8-AF52-4B60-9461-6932EF12F6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46AC7-4D86-4056-A327-6706C0DD2974}" type="datetimeFigureOut">
              <a:rPr lang="en-US" smtClean="0"/>
              <a:pPr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AA2B8-AF52-4B60-9461-6932EF12F6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46AC7-4D86-4056-A327-6706C0DD2974}" type="datetimeFigureOut">
              <a:rPr lang="en-US" smtClean="0"/>
              <a:pPr/>
              <a:t>11/7/2021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AA2B8-AF52-4B60-9461-6932EF12F6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46AC7-4D86-4056-A327-6706C0DD2974}" type="datetimeFigureOut">
              <a:rPr lang="en-US" smtClean="0"/>
              <a:pPr/>
              <a:t>11/7/2021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AA2B8-AF52-4B60-9461-6932EF12F6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46AC7-4D86-4056-A327-6706C0DD2974}" type="datetimeFigureOut">
              <a:rPr lang="en-US" smtClean="0"/>
              <a:pPr/>
              <a:t>11/7/2021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AA2B8-AF52-4B60-9461-6932EF12F6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46AC7-4D86-4056-A327-6706C0DD2974}" type="datetimeFigureOut">
              <a:rPr lang="en-US" smtClean="0"/>
              <a:pPr/>
              <a:t>11/7/2021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AA2B8-AF52-4B60-9461-6932EF12F6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46AC7-4D86-4056-A327-6706C0DD2974}" type="datetimeFigureOut">
              <a:rPr lang="en-US" smtClean="0"/>
              <a:pPr/>
              <a:t>11/7/2021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AA2B8-AF52-4B60-9461-6932EF12F6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46AC7-4D86-4056-A327-6706C0DD2974}" type="datetimeFigureOut">
              <a:rPr lang="en-US" smtClean="0"/>
              <a:pPr/>
              <a:t>11/7/2021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AA2B8-AF52-4B60-9461-6932EF12F6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346AC7-4D86-4056-A327-6706C0DD2974}" type="datetimeFigureOut">
              <a:rPr lang="en-US" smtClean="0"/>
              <a:pPr/>
              <a:t>11/7/2021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0AA2B8-AF52-4B60-9461-6932EF12F6A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4" cstate="print">
            <a:lum bright="52000"/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 dois dire a Jé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88640"/>
            <a:ext cx="4392488" cy="43204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Je </a:t>
            </a:r>
            <a:r>
              <a:rPr lang="en-US" b="1" dirty="0" err="1" smtClean="0"/>
              <a:t>dois</a:t>
            </a:r>
            <a:r>
              <a:rPr lang="en-US" b="1" dirty="0" smtClean="0"/>
              <a:t> dire a </a:t>
            </a:r>
            <a:r>
              <a:rPr lang="en-US" b="1" dirty="0" err="1" smtClean="0"/>
              <a:t>Jésus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5536" y="948690"/>
            <a:ext cx="410445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/>
              <a:t>Je dois dire à Jésus  Tous mes essais</a:t>
            </a:r>
          </a:p>
          <a:p>
            <a:r>
              <a:rPr lang="fr-FR" b="1" dirty="0" smtClean="0"/>
              <a:t>Je ne peux </a:t>
            </a:r>
            <a:r>
              <a:rPr lang="fr-FR" b="1" dirty="0" smtClean="0"/>
              <a:t>porter, seuls </a:t>
            </a:r>
            <a:r>
              <a:rPr lang="fr-FR" b="1" dirty="0" smtClean="0"/>
              <a:t>ces </a:t>
            </a:r>
            <a:r>
              <a:rPr lang="fr-FR" b="1" dirty="0" smtClean="0"/>
              <a:t>fardeaux</a:t>
            </a:r>
            <a:endParaRPr lang="fr-FR" b="1" dirty="0" smtClean="0"/>
          </a:p>
          <a:p>
            <a:r>
              <a:rPr lang="fr-FR" b="1" dirty="0" smtClean="0"/>
              <a:t>Dans ma détresse, Il </a:t>
            </a:r>
            <a:r>
              <a:rPr lang="fr-FR" b="1" dirty="0" smtClean="0"/>
              <a:t>m’aidera bien</a:t>
            </a:r>
            <a:endParaRPr lang="fr-FR" b="1" dirty="0" smtClean="0"/>
          </a:p>
          <a:p>
            <a:r>
              <a:rPr lang="fr-FR" b="1" dirty="0" smtClean="0"/>
              <a:t>Toujours il </a:t>
            </a:r>
            <a:r>
              <a:rPr lang="fr-FR" b="1" dirty="0" smtClean="0"/>
              <a:t>aime et </a:t>
            </a:r>
            <a:r>
              <a:rPr lang="fr-FR" b="1" dirty="0" smtClean="0"/>
              <a:t>prend soin siens.</a:t>
            </a:r>
            <a:endParaRPr lang="fr-FR" b="1" dirty="0" smtClean="0"/>
          </a:p>
          <a:p>
            <a:endParaRPr lang="fr-FR" b="1" dirty="0" smtClean="0"/>
          </a:p>
          <a:p>
            <a:r>
              <a:rPr lang="fr-FR" b="1" dirty="0" smtClean="0">
                <a:solidFill>
                  <a:srgbClr val="FF0000"/>
                </a:solidFill>
              </a:rPr>
              <a:t>Chorus</a:t>
            </a:r>
          </a:p>
          <a:p>
            <a:r>
              <a:rPr lang="fr-FR" b="1" dirty="0" smtClean="0">
                <a:solidFill>
                  <a:srgbClr val="FF0000"/>
                </a:solidFill>
              </a:rPr>
              <a:t>Je dois dire à </a:t>
            </a:r>
            <a:r>
              <a:rPr lang="fr-FR" b="1" dirty="0" smtClean="0">
                <a:solidFill>
                  <a:srgbClr val="FF0000"/>
                </a:solidFill>
              </a:rPr>
              <a:t>Jésus, </a:t>
            </a:r>
            <a:r>
              <a:rPr lang="fr-FR" b="1" dirty="0" smtClean="0">
                <a:solidFill>
                  <a:srgbClr val="FF0000"/>
                </a:solidFill>
              </a:rPr>
              <a:t>Je dois dire à </a:t>
            </a:r>
            <a:r>
              <a:rPr lang="fr-FR" b="1" dirty="0" smtClean="0">
                <a:solidFill>
                  <a:srgbClr val="FF0000"/>
                </a:solidFill>
              </a:rPr>
              <a:t>Jésus</a:t>
            </a:r>
            <a:endParaRPr lang="fr-FR" b="1" dirty="0" smtClean="0">
              <a:solidFill>
                <a:srgbClr val="FF0000"/>
              </a:solidFill>
            </a:endParaRPr>
          </a:p>
          <a:p>
            <a:r>
              <a:rPr lang="fr-FR" b="1" dirty="0" smtClean="0">
                <a:solidFill>
                  <a:srgbClr val="FF0000"/>
                </a:solidFill>
              </a:rPr>
              <a:t>Je ne peux </a:t>
            </a:r>
            <a:r>
              <a:rPr lang="fr-FR" b="1" dirty="0" smtClean="0">
                <a:solidFill>
                  <a:srgbClr val="FF0000"/>
                </a:solidFill>
              </a:rPr>
              <a:t>porter </a:t>
            </a:r>
            <a:r>
              <a:rPr lang="fr-FR" b="1" dirty="0" smtClean="0">
                <a:solidFill>
                  <a:srgbClr val="FF0000"/>
                </a:solidFill>
              </a:rPr>
              <a:t>seule</a:t>
            </a:r>
            <a:r>
              <a:rPr lang="fr-FR" b="1" dirty="0" smtClean="0">
                <a:solidFill>
                  <a:srgbClr val="FF0000"/>
                </a:solidFill>
              </a:rPr>
              <a:t> mes fardeaux</a:t>
            </a:r>
            <a:endParaRPr lang="fr-FR" b="1" dirty="0" smtClean="0">
              <a:solidFill>
                <a:srgbClr val="FF0000"/>
              </a:solidFill>
            </a:endParaRPr>
          </a:p>
          <a:p>
            <a:r>
              <a:rPr lang="fr-FR" b="1" dirty="0" smtClean="0">
                <a:solidFill>
                  <a:srgbClr val="FF0000"/>
                </a:solidFill>
              </a:rPr>
              <a:t>Je dois dire à Jésus, je dois dire à Jésus</a:t>
            </a:r>
          </a:p>
          <a:p>
            <a:r>
              <a:rPr lang="fr-FR" b="1" dirty="0" smtClean="0">
                <a:solidFill>
                  <a:srgbClr val="FF0000"/>
                </a:solidFill>
              </a:rPr>
              <a:t>Jésus peut </a:t>
            </a:r>
            <a:r>
              <a:rPr lang="fr-FR" b="1" dirty="0" smtClean="0">
                <a:solidFill>
                  <a:srgbClr val="FF0000"/>
                </a:solidFill>
              </a:rPr>
              <a:t>m'aider, oui </a:t>
            </a:r>
            <a:r>
              <a:rPr lang="fr-FR" b="1" dirty="0" smtClean="0">
                <a:solidFill>
                  <a:srgbClr val="FF0000"/>
                </a:solidFill>
              </a:rPr>
              <a:t>Jésus seul</a:t>
            </a:r>
          </a:p>
          <a:p>
            <a:endParaRPr lang="fr-FR" b="1" dirty="0" smtClean="0"/>
          </a:p>
          <a:p>
            <a:r>
              <a:rPr lang="fr-FR" b="1" dirty="0" smtClean="0"/>
              <a:t>Je dois dire à Jésus  Tous mes ennuis</a:t>
            </a:r>
          </a:p>
          <a:p>
            <a:r>
              <a:rPr lang="fr-FR" b="1" dirty="0" smtClean="0"/>
              <a:t>Il est l’ami bon compatissant</a:t>
            </a:r>
            <a:endParaRPr lang="fr-FR" b="1" dirty="0" smtClean="0"/>
          </a:p>
          <a:p>
            <a:r>
              <a:rPr lang="fr-FR" b="1" dirty="0" smtClean="0"/>
              <a:t>Si </a:t>
            </a:r>
            <a:r>
              <a:rPr lang="fr-FR" b="1" dirty="0" smtClean="0"/>
              <a:t>je </a:t>
            </a:r>
            <a:r>
              <a:rPr lang="fr-FR" b="1" dirty="0" smtClean="0"/>
              <a:t>lui demande, </a:t>
            </a:r>
            <a:r>
              <a:rPr lang="fr-FR" b="1" dirty="0" smtClean="0"/>
              <a:t>Il </a:t>
            </a:r>
            <a:r>
              <a:rPr lang="fr-FR" b="1" dirty="0" err="1" smtClean="0"/>
              <a:t>délivera</a:t>
            </a:r>
            <a:endParaRPr lang="fr-FR" b="1" dirty="0" smtClean="0"/>
          </a:p>
          <a:p>
            <a:r>
              <a:rPr lang="fr-FR" b="1" dirty="0" smtClean="0"/>
              <a:t>Il</a:t>
            </a:r>
            <a:r>
              <a:rPr lang="fr-FR" b="1" dirty="0" smtClean="0"/>
              <a:t> mettra vite fin </a:t>
            </a:r>
            <a:r>
              <a:rPr lang="fr-FR" b="1" dirty="0" smtClean="0"/>
              <a:t>à</a:t>
            </a:r>
            <a:r>
              <a:rPr lang="fr-FR" b="1" dirty="0" smtClean="0"/>
              <a:t> mes </a:t>
            </a:r>
            <a:r>
              <a:rPr lang="fr-FR" b="1" dirty="0" smtClean="0"/>
              <a:t>ennuis</a:t>
            </a:r>
          </a:p>
          <a:p>
            <a:endParaRPr lang="fr-FR" b="1" dirty="0" smtClean="0"/>
          </a:p>
          <a:p>
            <a:r>
              <a:rPr lang="fr-FR" b="1" dirty="0" smtClean="0"/>
              <a:t>Oh combien le monde m’attire le mal</a:t>
            </a:r>
            <a:endParaRPr lang="fr-FR" b="1" dirty="0" smtClean="0"/>
          </a:p>
          <a:p>
            <a:r>
              <a:rPr lang="fr-FR" b="1" dirty="0" smtClean="0"/>
              <a:t>Et mon cœur est tenté de pécher</a:t>
            </a:r>
          </a:p>
          <a:p>
            <a:r>
              <a:rPr lang="fr-FR" b="1" dirty="0" smtClean="0"/>
              <a:t>Je dois dire à </a:t>
            </a:r>
            <a:r>
              <a:rPr lang="fr-FR" b="1" dirty="0" smtClean="0"/>
              <a:t>Jésus </a:t>
            </a:r>
            <a:r>
              <a:rPr lang="fr-FR" b="1" dirty="0" smtClean="0"/>
              <a:t>Il m’aidera</a:t>
            </a:r>
            <a:endParaRPr lang="fr-FR" b="1" dirty="0" smtClean="0"/>
          </a:p>
          <a:p>
            <a:r>
              <a:rPr lang="fr-FR" b="1" dirty="0" smtClean="0"/>
              <a:t>À avoir la victoire sur le monde</a:t>
            </a:r>
            <a:endParaRPr lang="fr-FR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128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 dois dire a Jésus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 dois dire a Jésus</dc:title>
  <dc:creator>mary</dc:creator>
  <cp:lastModifiedBy>mary</cp:lastModifiedBy>
  <cp:revision>32</cp:revision>
  <dcterms:created xsi:type="dcterms:W3CDTF">2018-06-08T17:17:20Z</dcterms:created>
  <dcterms:modified xsi:type="dcterms:W3CDTF">2021-11-07T22:13:14Z</dcterms:modified>
</cp:coreProperties>
</file>