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5681B-6F8F-41A6-B2FB-DA8E838466E1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E221-E5A8-4476-B69E-08C0822014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5681B-6F8F-41A6-B2FB-DA8E838466E1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E221-E5A8-4476-B69E-08C0822014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5681B-6F8F-41A6-B2FB-DA8E838466E1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E221-E5A8-4476-B69E-08C0822014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5681B-6F8F-41A6-B2FB-DA8E838466E1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E221-E5A8-4476-B69E-08C0822014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5681B-6F8F-41A6-B2FB-DA8E838466E1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E221-E5A8-4476-B69E-08C0822014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5681B-6F8F-41A6-B2FB-DA8E838466E1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E221-E5A8-4476-B69E-08C0822014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5681B-6F8F-41A6-B2FB-DA8E838466E1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E221-E5A8-4476-B69E-08C0822014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5681B-6F8F-41A6-B2FB-DA8E838466E1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E221-E5A8-4476-B69E-08C0822014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5681B-6F8F-41A6-B2FB-DA8E838466E1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E221-E5A8-4476-B69E-08C0822014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5681B-6F8F-41A6-B2FB-DA8E838466E1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E221-E5A8-4476-B69E-08C0822014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5681B-6F8F-41A6-B2FB-DA8E838466E1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E221-E5A8-4476-B69E-08C0822014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5681B-6F8F-41A6-B2FB-DA8E838466E1}" type="datetimeFigureOut">
              <a:rPr lang="en-US" smtClean="0"/>
              <a:pPr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DE221-E5A8-4476-B69E-08C08220140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속죄하신 구세주를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k wil zingen van mijn Heil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332657"/>
            <a:ext cx="6480720" cy="504056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Ik </a:t>
            </a:r>
            <a:r>
              <a:rPr lang="nl-NL" b="1" dirty="0"/>
              <a:t>wil zingen van mijn Heiland</a:t>
            </a:r>
            <a:br>
              <a:rPr lang="nl-NL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268760"/>
            <a:ext cx="7848872" cy="5184576"/>
          </a:xfrm>
        </p:spPr>
        <p:txBody>
          <a:bodyPr numCol="2"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 wil zingen van mijn Heiland,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 zijn liefde, wondergroot,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Zichzelve gaf aan ′t kruishout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mij redde van de dood.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Zing, o zing van mijn Verlosser.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Met zijn bloed kocht Hij ook mij: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Aan het kruis schonk Hij genade,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Droeg mijn schuld en ik was vrij.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'K Wil het wonder gaan verhalen,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Hoe Hij op Zich nam mijn straf.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Hoe in liefde en genade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 ′t rantsoen gewillig gaf.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'K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 mijn dierb're Heiland prijzen,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Spreken van zijn grote kracht.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 kan overwinning geven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Over zond′ en satans macht.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 wil zingen van mijn Heiland,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Hoe Hij smarten leed en pijn,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 mij ′t leven weer te geven,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Eeuwig eens bij Hem te zijn.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140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Ik wil zingen van mijn Heiland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Ik wil zingen van mijn Heiland </dc:title>
  <dc:creator>mary</dc:creator>
  <cp:lastModifiedBy>mary</cp:lastModifiedBy>
  <cp:revision>5</cp:revision>
  <dcterms:created xsi:type="dcterms:W3CDTF">2021-11-02T17:13:51Z</dcterms:created>
  <dcterms:modified xsi:type="dcterms:W3CDTF">2021-11-03T19:35:35Z</dcterms:modified>
</cp:coreProperties>
</file>