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6E10A-4234-448A-ADF1-D950A4CFCC6B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8F5A2-8EC4-45C5-A9FC-D8F4EFEA35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øyr kor englar syng frå s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-1"/>
            <a:ext cx="6264696" cy="476673"/>
          </a:xfrm>
        </p:spPr>
        <p:txBody>
          <a:bodyPr>
            <a:normAutofit fontScale="90000"/>
          </a:bodyPr>
          <a:lstStyle/>
          <a:p>
            <a:r>
              <a:rPr lang="nn-NO" b="1" dirty="0" smtClean="0">
                <a:solidFill>
                  <a:schemeClr val="bg1"/>
                </a:solidFill>
              </a:rPr>
              <a:t>Høyr kor englar syng frå sky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6012160" cy="623731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Høyr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englar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syng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frå</a:t>
            </a:r>
            <a:r>
              <a:rPr lang="en-US" sz="1600" b="1" dirty="0" smtClean="0">
                <a:solidFill>
                  <a:schemeClr val="bg1"/>
                </a:solidFill>
              </a:rPr>
              <a:t> sky: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Krist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fødd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Davids</a:t>
            </a:r>
            <a:r>
              <a:rPr lang="en-US" sz="1600" b="1" dirty="0" smtClean="0">
                <a:solidFill>
                  <a:schemeClr val="bg1"/>
                </a:solidFill>
              </a:rPr>
              <a:t> by,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kjem</a:t>
            </a:r>
            <a:r>
              <a:rPr lang="en-US" sz="1600" b="1" dirty="0" smtClean="0">
                <a:solidFill>
                  <a:schemeClr val="bg1"/>
                </a:solidFill>
              </a:rPr>
              <a:t> med </a:t>
            </a:r>
            <a:r>
              <a:rPr lang="en-US" sz="1600" b="1" dirty="0" err="1" smtClean="0">
                <a:solidFill>
                  <a:schemeClr val="bg1"/>
                </a:solidFill>
              </a:rPr>
              <a:t>frelse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oss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ned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oss</a:t>
            </a:r>
            <a:r>
              <a:rPr lang="en-US" sz="1600" b="1" dirty="0" smtClean="0">
                <a:solidFill>
                  <a:schemeClr val="bg1"/>
                </a:solidFill>
              </a:rPr>
              <a:t> med </a:t>
            </a:r>
            <a:r>
              <a:rPr lang="en-US" sz="1600" b="1" dirty="0" err="1" smtClean="0">
                <a:solidFill>
                  <a:schemeClr val="bg1"/>
                </a:solidFill>
              </a:rPr>
              <a:t>Gud</a:t>
            </a:r>
            <a:r>
              <a:rPr lang="en-US" sz="1600" b="1" dirty="0" smtClean="0">
                <a:solidFill>
                  <a:schemeClr val="bg1"/>
                </a:solidFill>
              </a:rPr>
              <a:t> Fader </a:t>
            </a:r>
            <a:r>
              <a:rPr lang="en-US" sz="1600" b="1" dirty="0" err="1" smtClean="0">
                <a:solidFill>
                  <a:schemeClr val="bg1"/>
                </a:solidFill>
              </a:rPr>
              <a:t>fred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Glade </a:t>
            </a:r>
            <a:r>
              <a:rPr lang="en-US" sz="1600" b="1" dirty="0" err="1" smtClean="0">
                <a:solidFill>
                  <a:schemeClr val="bg1"/>
                </a:solidFill>
              </a:rPr>
              <a:t>alle</a:t>
            </a:r>
            <a:r>
              <a:rPr lang="en-US" sz="1600" b="1" dirty="0" smtClean="0">
                <a:solidFill>
                  <a:schemeClr val="bg1"/>
                </a:solidFill>
              </a:rPr>
              <a:t> folk </a:t>
            </a:r>
            <a:r>
              <a:rPr lang="en-US" sz="1600" b="1" dirty="0" err="1" smtClean="0">
                <a:solidFill>
                  <a:schemeClr val="bg1"/>
                </a:solidFill>
              </a:rPr>
              <a:t>stig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fram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for å </a:t>
            </a:r>
            <a:r>
              <a:rPr lang="en-US" sz="1600" b="1" dirty="0" err="1" smtClean="0">
                <a:solidFill>
                  <a:schemeClr val="bg1"/>
                </a:solidFill>
              </a:rPr>
              <a:t>hylle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Guds</a:t>
            </a:r>
            <a:r>
              <a:rPr lang="en-US" sz="1600" b="1" dirty="0" smtClean="0">
                <a:solidFill>
                  <a:schemeClr val="bg1"/>
                </a:solidFill>
              </a:rPr>
              <a:t> Lam.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Kom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ver</a:t>
            </a:r>
            <a:r>
              <a:rPr lang="en-US" sz="1600" b="1" dirty="0" smtClean="0">
                <a:solidFill>
                  <a:schemeClr val="bg1"/>
                </a:solidFill>
              </a:rPr>
              <a:t> med </a:t>
            </a:r>
            <a:r>
              <a:rPr lang="en-US" sz="1600" b="1" dirty="0" err="1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dette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kor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nå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tonar</a:t>
            </a:r>
            <a:r>
              <a:rPr lang="en-US" sz="1600" b="1" dirty="0" smtClean="0">
                <a:solidFill>
                  <a:schemeClr val="bg1"/>
                </a:solidFill>
              </a:rPr>
              <a:t> over </a:t>
            </a:r>
            <a:r>
              <a:rPr lang="en-US" sz="1600" b="1" dirty="0" err="1" smtClean="0">
                <a:solidFill>
                  <a:schemeClr val="bg1"/>
                </a:solidFill>
              </a:rPr>
              <a:t>jord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Syng</a:t>
            </a:r>
            <a:r>
              <a:rPr lang="en-US" sz="1600" b="1" dirty="0" smtClean="0">
                <a:solidFill>
                  <a:srgbClr val="FF0000"/>
                </a:solidFill>
              </a:rPr>
              <a:t> med </a:t>
            </a:r>
            <a:r>
              <a:rPr lang="en-US" sz="1600" b="1" dirty="0" err="1" smtClean="0">
                <a:solidFill>
                  <a:srgbClr val="FF0000"/>
                </a:solidFill>
              </a:rPr>
              <a:t>englar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høgt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sky: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Krist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fødd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Davids</a:t>
            </a:r>
            <a:r>
              <a:rPr lang="en-US" sz="1600" b="1" dirty="0" smtClean="0">
                <a:solidFill>
                  <a:srgbClr val="FF0000"/>
                </a:solidFill>
              </a:rPr>
              <a:t> by!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Krist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av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englar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ære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får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Krist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evig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Herren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vår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Han </a:t>
            </a:r>
            <a:r>
              <a:rPr lang="en-US" sz="1600" b="1" dirty="0" err="1" smtClean="0">
                <a:solidFill>
                  <a:schemeClr val="bg1"/>
                </a:solidFill>
              </a:rPr>
              <a:t>som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Gud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sjølv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til</a:t>
            </a:r>
            <a:r>
              <a:rPr lang="en-US" sz="1600" b="1" dirty="0" smtClean="0">
                <a:solidFill>
                  <a:schemeClr val="bg1"/>
                </a:solidFill>
              </a:rPr>
              <a:t> Far,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då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mogen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var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kledde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kjøt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blod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nådig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mellom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oss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stod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Jesus, </a:t>
            </a:r>
            <a:r>
              <a:rPr lang="en-US" sz="1600" b="1" dirty="0" err="1" smtClean="0">
                <a:solidFill>
                  <a:schemeClr val="bg1"/>
                </a:solidFill>
              </a:rPr>
              <a:t>vår</a:t>
            </a:r>
            <a:r>
              <a:rPr lang="en-US" sz="1600" b="1" dirty="0" smtClean="0">
                <a:solidFill>
                  <a:schemeClr val="bg1"/>
                </a:solidFill>
              </a:rPr>
              <a:t> Immanuel,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vårt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trygge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frelsefjell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Syng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ein</a:t>
            </a:r>
            <a:r>
              <a:rPr lang="en-US" sz="1600" b="1" dirty="0" smtClean="0">
                <a:solidFill>
                  <a:schemeClr val="bg1"/>
                </a:solidFill>
              </a:rPr>
              <a:t> song </a:t>
            </a:r>
            <a:r>
              <a:rPr lang="en-US" sz="1600" b="1" dirty="0" err="1" smtClean="0">
                <a:solidFill>
                  <a:schemeClr val="bg1"/>
                </a:solidFill>
              </a:rPr>
              <a:t>til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Herrens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pris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Lovsyng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på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englevis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Rettferds</a:t>
            </a:r>
            <a:r>
              <a:rPr lang="en-US" sz="1600" b="1" dirty="0" smtClean="0">
                <a:solidFill>
                  <a:schemeClr val="bg1"/>
                </a:solidFill>
              </a:rPr>
              <a:t> sol, </a:t>
            </a:r>
            <a:r>
              <a:rPr lang="en-US" sz="1600" b="1" dirty="0" err="1" smtClean="0">
                <a:solidFill>
                  <a:schemeClr val="bg1"/>
                </a:solidFill>
              </a:rPr>
              <a:t>vår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frelsegrunn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pris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skal</a:t>
            </a:r>
            <a:r>
              <a:rPr lang="en-US" sz="1600" b="1" dirty="0" smtClean="0">
                <a:solidFill>
                  <a:schemeClr val="bg1"/>
                </a:solidFill>
              </a:rPr>
              <a:t> ha </a:t>
            </a:r>
            <a:r>
              <a:rPr lang="en-US" sz="1600" b="1" dirty="0" err="1" smtClean="0">
                <a:solidFill>
                  <a:schemeClr val="bg1"/>
                </a:solidFill>
              </a:rPr>
              <a:t>frå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kvar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munn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Fødd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ved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Anden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av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møy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fødd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så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ikkje</a:t>
            </a:r>
            <a:r>
              <a:rPr lang="en-US" sz="1600" b="1" dirty="0" smtClean="0">
                <a:solidFill>
                  <a:schemeClr val="bg1"/>
                </a:solidFill>
              </a:rPr>
              <a:t> vi </a:t>
            </a:r>
            <a:r>
              <a:rPr lang="en-US" sz="1600" b="1" dirty="0" err="1" smtClean="0">
                <a:solidFill>
                  <a:schemeClr val="bg1"/>
                </a:solidFill>
              </a:rPr>
              <a:t>skal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døy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fødd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liv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lækjedom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gjev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oss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himlen</a:t>
            </a:r>
            <a:r>
              <a:rPr lang="en-US" sz="1600" b="1" dirty="0" smtClean="0">
                <a:solidFill>
                  <a:schemeClr val="bg1"/>
                </a:solidFill>
              </a:rPr>
              <a:t> rom.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175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Høyr kor englar syng frå sky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Høyr kor englar syng frå sky</dc:title>
  <dc:creator>mary</dc:creator>
  <cp:lastModifiedBy>mary</cp:lastModifiedBy>
  <cp:revision>6</cp:revision>
  <dcterms:created xsi:type="dcterms:W3CDTF">2022-11-19T01:12:13Z</dcterms:created>
  <dcterms:modified xsi:type="dcterms:W3CDTF">2022-11-19T19:21:14Z</dcterms:modified>
</cp:coreProperties>
</file>