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F006-9B5A-4389-83AA-967FA466A3AA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BA3A-54B9-4A40-B7B9-EA653CD8CC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F006-9B5A-4389-83AA-967FA466A3AA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BA3A-54B9-4A40-B7B9-EA653CD8CC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F006-9B5A-4389-83AA-967FA466A3AA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BA3A-54B9-4A40-B7B9-EA653CD8CC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F006-9B5A-4389-83AA-967FA466A3AA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BA3A-54B9-4A40-B7B9-EA653CD8CC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F006-9B5A-4389-83AA-967FA466A3AA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BA3A-54B9-4A40-B7B9-EA653CD8CC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F006-9B5A-4389-83AA-967FA466A3AA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BA3A-54B9-4A40-B7B9-EA653CD8CC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F006-9B5A-4389-83AA-967FA466A3AA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BA3A-54B9-4A40-B7B9-EA653CD8CC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F006-9B5A-4389-83AA-967FA466A3AA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BA3A-54B9-4A40-B7B9-EA653CD8CC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F006-9B5A-4389-83AA-967FA466A3AA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BA3A-54B9-4A40-B7B9-EA653CD8CC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F006-9B5A-4389-83AA-967FA466A3AA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BA3A-54B9-4A40-B7B9-EA653CD8CC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F006-9B5A-4389-83AA-967FA466A3AA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3BA3A-54B9-4A40-B7B9-EA653CD8CC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8F006-9B5A-4389-83AA-967FA466A3AA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3BA3A-54B9-4A40-B7B9-EA653CD8CCF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Hark! The Herald Angels Sing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ört der Engel große Freu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0"/>
            <a:ext cx="5976664" cy="620687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>
                <a:solidFill>
                  <a:schemeClr val="bg1"/>
                </a:solidFill>
              </a:rPr>
              <a:t>Hört der Engel große Freud</a:t>
            </a:r>
            <a:br>
              <a:rPr lang="de-DE" b="1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927" y="610465"/>
            <a:ext cx="6732240" cy="6309320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1.Hört der Engel große Freud: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Christus ist geboren Heut!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Fried auf Erden Gottes Huld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hat  versöhnt  der menschen  Schuld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Freudig,  völker komt herein,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Stimmetin den Jubel Ein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Hört der Engel Lobgesang,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Unserm könig zum empfang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Hört der Engel große Freud: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Christus ist geboren heut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2.Engel Loben ihn  von fern: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Chritus, unsern ewgen Herrn.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Er kommet in unser zein;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Für den Heiland sind bereit!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Als ein mensch kommt unser gott,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Kennt all unser Leid und not.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Kommt uns meschen nah zu sein: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Jesus, zeihe bei uns ein!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3.Singt dem Fürst des Friedens heut,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Sonne der Gerechtigkeit.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Mild ist er uns zugewandt,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Todesschrecken dind verbannt.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Denn er gibt uns zuversicht,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Holt uns vor sein angesicht.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Kommt uns meschen  zu erhöhn,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Ewig werden wir ihn sehn.</a:t>
            </a:r>
            <a:endParaRPr lang="en-US" sz="1100" b="1" dirty="0" smtClean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148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Hört der Engel große Freud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Hört der Engel große Freud </dc:title>
  <dc:creator>mary</dc:creator>
  <cp:lastModifiedBy>mary</cp:lastModifiedBy>
  <cp:revision>9</cp:revision>
  <dcterms:created xsi:type="dcterms:W3CDTF">2021-11-27T17:43:59Z</dcterms:created>
  <dcterms:modified xsi:type="dcterms:W3CDTF">2021-11-27T19:53:34Z</dcterms:modified>
</cp:coreProperties>
</file>