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27080-210A-4B38-BA3D-E08EC7C81357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DCFED-5F78-4A91-9966-FA618D96C4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y laking pagbabago sa aking bu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536504" cy="360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Hij</a:t>
            </a:r>
            <a:r>
              <a:rPr lang="en-US" b="1" dirty="0" smtClean="0"/>
              <a:t> </a:t>
            </a:r>
            <a:r>
              <a:rPr lang="en-US" b="1" dirty="0" err="1"/>
              <a:t>verbergt</a:t>
            </a:r>
            <a:r>
              <a:rPr lang="en-US" b="1" dirty="0"/>
              <a:t> </a:t>
            </a:r>
            <a:r>
              <a:rPr lang="en-US" b="1" dirty="0" err="1"/>
              <a:t>mijn</a:t>
            </a:r>
            <a:r>
              <a:rPr lang="en-US" b="1" dirty="0"/>
              <a:t> </a:t>
            </a:r>
            <a:r>
              <a:rPr lang="en-US" b="1" dirty="0" err="1"/>
              <a:t>zie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892480" cy="4032448"/>
          </a:xfrm>
        </p:spPr>
        <p:txBody>
          <a:bodyPr numCol="2"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Een geweldige Heiland is Jezus, mijn Heer,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 geweldige Heiland voor mij.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verbergt mijn ziel in de kloof van de rots,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ik rivieren van plezier zie.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Refrein: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Hij verbergt mijn ziel in de kloof van de rots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die een droog, dorstig land overschaduwt.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Hij verbergt mijn leven in de diepten van zijn liefde,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en bedekt mij daar met zijn hand, 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Een wonderbare Verlosser is Jezus, mijn Heer;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neemt mijn last weg.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houdt mij overeind, en ik zal niet bewogen worden;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geeft mij kracht als mijn dag.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Met talloze zegeningen elk moment dat hij kroont,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vervuld met zijn goddelijke volheid,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zing ik in mijn vervoering: "O, glorie aan God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zo'n Verlosser als de mijne!"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Wanneer gekleed in zijn helderheid, vervoerd sta ik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om hem te ontmoeten in wolken van de lucht,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perfecte redding, zijn prachtige liefde, 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zal schreeuwen met de miljoenen in de hoogte.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188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Hij verbergt mijn zie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Hij verbergt mijn zie </dc:title>
  <dc:creator>mary</dc:creator>
  <cp:lastModifiedBy>mary</cp:lastModifiedBy>
  <cp:revision>7</cp:revision>
  <dcterms:created xsi:type="dcterms:W3CDTF">2021-11-20T14:22:00Z</dcterms:created>
  <dcterms:modified xsi:type="dcterms:W3CDTF">2021-11-20T19:26:46Z</dcterms:modified>
</cp:coreProperties>
</file>