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0E076-7D23-4372-9D05-17E2E0E576D1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62981-1A74-4603-B500-8395302966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ina Kristiy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88843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Halina</a:t>
            </a:r>
            <a:r>
              <a:rPr lang="en-US" b="1" dirty="0" smtClean="0"/>
              <a:t> </a:t>
            </a:r>
            <a:r>
              <a:rPr lang="en-US" b="1" dirty="0" err="1"/>
              <a:t>Kristiyano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764704"/>
            <a:ext cx="4608512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Kristiyano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masaya't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panalo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Halina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Halina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Bethlehem.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Masdan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sinilang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anghel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Halina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Sambahin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s'ya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Halina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Sambahin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s'ya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Halina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Sambahin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Kristong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Anghel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umawit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kaligayahan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umawit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kayong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kalangitan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Diyos</a:t>
            </a:r>
            <a:r>
              <a:rPr lang="en-US" sz="2000" b="1" dirty="0" smtClean="0">
                <a:solidFill>
                  <a:schemeClr val="tx1"/>
                </a:solidFill>
              </a:rPr>
              <a:t>,  </a:t>
            </a:r>
            <a:r>
              <a:rPr lang="en-US" sz="2000" b="1" dirty="0" err="1" smtClean="0">
                <a:solidFill>
                  <a:schemeClr val="tx1"/>
                </a:solidFill>
              </a:rPr>
              <a:t>papuri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kaitaasan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chemeClr val="tx1"/>
                </a:solidFill>
              </a:rPr>
              <a:t>Kami'y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bumabati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Kristong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bagong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silang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 fontAlgn="base"/>
            <a:r>
              <a:rPr lang="en-US" sz="2000" b="1" dirty="0" err="1" smtClean="0">
                <a:solidFill>
                  <a:schemeClr val="tx1"/>
                </a:solidFill>
              </a:rPr>
              <a:t>sa'yo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papuri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magpakailanpaman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 fontAlgn="base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naging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salita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79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Halina Kristiyano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Halina Kristiyano </dc:title>
  <dc:creator>mary</dc:creator>
  <cp:lastModifiedBy>mary</cp:lastModifiedBy>
  <cp:revision>16</cp:revision>
  <dcterms:created xsi:type="dcterms:W3CDTF">2021-05-11T17:48:36Z</dcterms:created>
  <dcterms:modified xsi:type="dcterms:W3CDTF">2021-11-24T17:55:53Z</dcterms:modified>
</cp:coreProperties>
</file>