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5CF1-4579-4C51-850D-6466D46B06EB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A13A-4A68-4491-B8AB-808053F96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5CF1-4579-4C51-850D-6466D46B06EB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A13A-4A68-4491-B8AB-808053F96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5CF1-4579-4C51-850D-6466D46B06EB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A13A-4A68-4491-B8AB-808053F96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5CF1-4579-4C51-850D-6466D46B06EB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A13A-4A68-4491-B8AB-808053F96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5CF1-4579-4C51-850D-6466D46B06EB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A13A-4A68-4491-B8AB-808053F96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5CF1-4579-4C51-850D-6466D46B06EB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A13A-4A68-4491-B8AB-808053F96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5CF1-4579-4C51-850D-6466D46B06EB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A13A-4A68-4491-B8AB-808053F96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5CF1-4579-4C51-850D-6466D46B06EB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A13A-4A68-4491-B8AB-808053F96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5CF1-4579-4C51-850D-6466D46B06EB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A13A-4A68-4491-B8AB-808053F96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5CF1-4579-4C51-850D-6466D46B06EB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A13A-4A68-4491-B8AB-808053F96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5CF1-4579-4C51-850D-6466D46B06EB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6A13A-4A68-4491-B8AB-808053F96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55CF1-4579-4C51-850D-6466D46B06EB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6A13A-4A68-4491-B8AB-808053F966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Kindly Light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uhr holde Li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5400600" cy="476672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Guidami Tu, Luce gentile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340768"/>
            <a:ext cx="8568952" cy="4968552"/>
          </a:xfrm>
        </p:spPr>
        <p:txBody>
          <a:bodyPr numCol="1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Guidami Tu, Luce gentile, attraverso il buio che mi circonda, sii Tu a condurmi!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notte è oscura e sono lontano da casa, sii Tu a condurmi!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Sostieni i miei piedi vacillanti: io non chiedo di vedere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ciò che mi attende all’orizzonte, un passo solo mi sarà sufficiente.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 mi sono mai sentito come mi sento ora, né ho pregato che fossi Tu a condurmi.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Amavo scegliere e scrutare il mio cammino; ma ora sii Tu a condurmi!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Amavo il giorno abbagliante, e malgrado la paura,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mio cuore era schiavo dell’orgoglio; non ricordare gli anni ormai passati.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Così a lungo la tua forza mi ha benedetto, e certo mi condurrà ancora,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landa dopo landa, palude dopo palude, oltre rupi e torrenti, finché la notte scemerà;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con l’apparire del mattino rivedrò il sorriso di quei volti angelici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 da tanto tempo amo e per poco avevo perduto..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177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Guidami Tu, Luce gentile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Guidami Tu, Luce gentile</dc:title>
  <dc:creator>mary</dc:creator>
  <cp:lastModifiedBy>mary</cp:lastModifiedBy>
  <cp:revision>9</cp:revision>
  <dcterms:created xsi:type="dcterms:W3CDTF">2020-01-09T15:49:03Z</dcterms:created>
  <dcterms:modified xsi:type="dcterms:W3CDTF">2021-11-02T15:35:43Z</dcterms:modified>
</cp:coreProperties>
</file>