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4427-4724-49E0-A57F-542225C2DEC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3992-56FF-4D0B-A678-C15B7C49B7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ta Sorga Berg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Gita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Sorga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Bergema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208912" cy="47799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sorga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bergema</a:t>
            </a:r>
            <a:r>
              <a:rPr lang="en-US" sz="1600" b="1" dirty="0" smtClean="0">
                <a:solidFill>
                  <a:schemeClr val="bg1"/>
                </a:solidFill>
              </a:rPr>
              <a:t>, "</a:t>
            </a:r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Raja </a:t>
            </a:r>
            <a:r>
              <a:rPr lang="en-US" sz="1600" b="1" dirty="0" err="1" smtClean="0">
                <a:solidFill>
                  <a:schemeClr val="bg1"/>
                </a:solidFill>
              </a:rPr>
              <a:t>mulia</a:t>
            </a:r>
            <a:r>
              <a:rPr lang="en-US" sz="1600" b="1" dirty="0" smtClean="0">
                <a:solidFill>
                  <a:schemeClr val="bg1"/>
                </a:solidFill>
              </a:rPr>
              <a:t>"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Damai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sejahtera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turun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dunia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Bangsa-bangsa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bangkitlah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bersoraklah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serta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Permaklumkan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Kabar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Baik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Kristus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T'rang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ajaib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sorga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bergema</a:t>
            </a:r>
            <a:r>
              <a:rPr lang="en-US" sz="1600" b="1" dirty="0" smtClean="0">
                <a:solidFill>
                  <a:schemeClr val="bg1"/>
                </a:solidFill>
              </a:rPr>
              <a:t>, "</a:t>
            </a:r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Raja </a:t>
            </a:r>
            <a:r>
              <a:rPr lang="en-US" sz="1600" b="1" dirty="0" err="1" smtClean="0">
                <a:solidFill>
                  <a:schemeClr val="bg1"/>
                </a:solidFill>
              </a:rPr>
              <a:t>mulia</a:t>
            </a:r>
            <a:r>
              <a:rPr lang="en-US" sz="1600" b="1" dirty="0" smtClean="0">
                <a:solidFill>
                  <a:schemeClr val="bg1"/>
                </a:solidFill>
              </a:rPr>
              <a:t>"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Yang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sorga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disembah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Kristus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Raja yang </a:t>
            </a:r>
            <a:r>
              <a:rPr lang="en-US" sz="1600" b="1" dirty="0" err="1" smtClean="0">
                <a:solidFill>
                  <a:schemeClr val="bg1"/>
                </a:solidFill>
              </a:rPr>
              <a:t>baka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dunia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Maria </a:t>
            </a:r>
            <a:r>
              <a:rPr lang="en-US" sz="1600" b="1" dirty="0" err="1" smtClean="0">
                <a:solidFill>
                  <a:schemeClr val="bg1"/>
                </a:solidFill>
              </a:rPr>
              <a:t>bundaNya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daging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dikenal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Firman</a:t>
            </a:r>
            <a:r>
              <a:rPr lang="en-US" sz="1600" b="1" dirty="0" smtClean="0">
                <a:solidFill>
                  <a:schemeClr val="bg1"/>
                </a:solidFill>
              </a:rPr>
              <a:t> Allah yang </a:t>
            </a:r>
            <a:r>
              <a:rPr lang="en-US" sz="1600" b="1" dirty="0" err="1" smtClean="0">
                <a:solidFill>
                  <a:schemeClr val="bg1"/>
                </a:solidFill>
              </a:rPr>
              <a:t>kekal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Anak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kecil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nyatalah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Imanuel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sorga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bergema</a:t>
            </a:r>
            <a:r>
              <a:rPr lang="en-US" sz="1600" b="1" dirty="0" smtClean="0">
                <a:solidFill>
                  <a:schemeClr val="bg1"/>
                </a:solidFill>
              </a:rPr>
              <a:t>, "</a:t>
            </a:r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Raja </a:t>
            </a:r>
            <a:r>
              <a:rPr lang="en-US" sz="1600" b="1" dirty="0" err="1" smtClean="0">
                <a:solidFill>
                  <a:schemeClr val="bg1"/>
                </a:solidFill>
              </a:rPr>
              <a:t>mulia</a:t>
            </a:r>
            <a:r>
              <a:rPr lang="en-US" sz="1600" b="1" dirty="0" smtClean="0">
                <a:solidFill>
                  <a:schemeClr val="bg1"/>
                </a:solidFill>
              </a:rPr>
              <a:t>“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Raja </a:t>
            </a:r>
            <a:r>
              <a:rPr lang="en-US" sz="1600" b="1" dirty="0" err="1" smtClean="0">
                <a:solidFill>
                  <a:schemeClr val="bg1"/>
                </a:solidFill>
              </a:rPr>
              <a:t>Damai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besar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</a:rPr>
              <a:t>Surya </a:t>
            </a:r>
            <a:r>
              <a:rPr lang="en-US" sz="1600" b="1" dirty="0" err="1" smtClean="0">
                <a:solidFill>
                  <a:schemeClr val="bg1"/>
                </a:solidFill>
              </a:rPr>
              <a:t>Hidup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benar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menyembuhkan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dunia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sayapNya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memandang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diriNya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bahkan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dit'rimaNya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untuk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memberi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hidup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abadi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sorga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bergema</a:t>
            </a:r>
            <a:r>
              <a:rPr lang="en-US" sz="1600" b="1" dirty="0" smtClean="0">
                <a:solidFill>
                  <a:schemeClr val="bg1"/>
                </a:solidFill>
              </a:rPr>
              <a:t>, "</a:t>
            </a:r>
            <a:r>
              <a:rPr lang="en-US" sz="1600" b="1" dirty="0" err="1" smtClean="0">
                <a:solidFill>
                  <a:schemeClr val="bg1"/>
                </a:solidFill>
              </a:rPr>
              <a:t>Lahir</a:t>
            </a:r>
            <a:r>
              <a:rPr lang="en-US" sz="1600" b="1" dirty="0" smtClean="0">
                <a:solidFill>
                  <a:schemeClr val="bg1"/>
                </a:solidFill>
              </a:rPr>
              <a:t> Raja </a:t>
            </a:r>
            <a:r>
              <a:rPr lang="en-US" sz="1600" b="1" dirty="0" err="1" smtClean="0">
                <a:solidFill>
                  <a:schemeClr val="bg1"/>
                </a:solidFill>
              </a:rPr>
              <a:t>mulia</a:t>
            </a:r>
            <a:r>
              <a:rPr lang="en-US" sz="1600" b="1" dirty="0" smtClean="0">
                <a:solidFill>
                  <a:schemeClr val="bg1"/>
                </a:solidFill>
              </a:rPr>
              <a:t>"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Gita Sorga Bergema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Gita Sorga Bergema </dc:title>
  <dc:creator>mary</dc:creator>
  <cp:lastModifiedBy>mary</cp:lastModifiedBy>
  <cp:revision>9</cp:revision>
  <dcterms:created xsi:type="dcterms:W3CDTF">2021-11-26T23:48:40Z</dcterms:created>
  <dcterms:modified xsi:type="dcterms:W3CDTF">2021-11-29T00:09:41Z</dcterms:modified>
</cp:coreProperties>
</file>