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BA7C6-4734-44F6-85E9-47DDB0F67F6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D0F9-695D-4396-9BAE-95FACBB5BF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 eda orun nkor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Go </a:t>
            </a:r>
            <a:r>
              <a:rPr lang="en-US" b="1" dirty="0" err="1">
                <a:solidFill>
                  <a:schemeClr val="bg1"/>
                </a:solidFill>
              </a:rPr>
              <a:t>eda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orun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nkorin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904656" cy="630932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Gbo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orun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nkorin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“</a:t>
            </a:r>
            <a:r>
              <a:rPr lang="en-US" sz="1600" b="1" dirty="0" err="1" smtClean="0">
                <a:solidFill>
                  <a:schemeClr val="bg1"/>
                </a:solidFill>
              </a:rPr>
              <a:t>Ogo</a:t>
            </a:r>
            <a:r>
              <a:rPr lang="en-US" sz="1600" b="1" dirty="0" smtClean="0">
                <a:solidFill>
                  <a:schemeClr val="bg1"/>
                </a:solidFill>
              </a:rPr>
              <a:t> fun Oba t’ a bi.”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“Alafia l’ </a:t>
            </a:r>
            <a:r>
              <a:rPr lang="en-US" sz="1600" b="1" dirty="0" err="1" smtClean="0">
                <a:solidFill>
                  <a:schemeClr val="bg1"/>
                </a:solidFill>
              </a:rPr>
              <a:t>aiye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yi</a:t>
            </a:r>
            <a:r>
              <a:rPr lang="en-US" sz="1600" b="1" dirty="0" smtClean="0">
                <a:solidFill>
                  <a:schemeClr val="bg1"/>
                </a:solidFill>
              </a:rPr>
              <a:t>,”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Olorun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laja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Gbogbo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eda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nde</a:t>
            </a:r>
            <a:r>
              <a:rPr lang="en-US" sz="1600" b="1" dirty="0" smtClean="0">
                <a:solidFill>
                  <a:schemeClr val="bg1"/>
                </a:solidFill>
              </a:rPr>
              <a:t> l’ </a:t>
            </a:r>
            <a:r>
              <a:rPr lang="en-US" sz="1600" b="1" dirty="0" err="1" smtClean="0">
                <a:solidFill>
                  <a:schemeClr val="bg1"/>
                </a:solidFill>
              </a:rPr>
              <a:t>ayo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Dapo</a:t>
            </a:r>
            <a:r>
              <a:rPr lang="en-US" sz="1600" b="1" dirty="0" smtClean="0">
                <a:solidFill>
                  <a:schemeClr val="bg1"/>
                </a:solidFill>
              </a:rPr>
              <a:t> mo </a:t>
            </a:r>
            <a:r>
              <a:rPr lang="en-US" sz="1600" b="1" dirty="0" err="1" smtClean="0">
                <a:solidFill>
                  <a:schemeClr val="bg1"/>
                </a:solidFill>
              </a:rPr>
              <a:t>hiho</a:t>
            </a:r>
            <a:r>
              <a:rPr lang="en-US" sz="1600" b="1" dirty="0" smtClean="0">
                <a:solidFill>
                  <a:schemeClr val="bg1"/>
                </a:solidFill>
              </a:rPr>
              <a:t> t’ </a:t>
            </a:r>
            <a:r>
              <a:rPr lang="en-US" sz="1600" b="1" dirty="0" err="1" smtClean="0">
                <a:solidFill>
                  <a:schemeClr val="bg1"/>
                </a:solidFill>
              </a:rPr>
              <a:t>orun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W’ </a:t>
            </a:r>
            <a:r>
              <a:rPr lang="en-US" sz="1600" b="1" dirty="0" err="1" smtClean="0">
                <a:solidFill>
                  <a:schemeClr val="bg1"/>
                </a:solidFill>
              </a:rPr>
              <a:t>Alade</a:t>
            </a:r>
            <a:r>
              <a:rPr lang="en-US" sz="1600" b="1" dirty="0" smtClean="0">
                <a:solidFill>
                  <a:schemeClr val="bg1"/>
                </a:solidFill>
              </a:rPr>
              <a:t> Alafia!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Orun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ododo</a:t>
            </a:r>
            <a:r>
              <a:rPr lang="en-US" sz="1600" b="1" dirty="0" smtClean="0">
                <a:solidFill>
                  <a:schemeClr val="bg1"/>
                </a:solidFill>
              </a:rPr>
              <a:t> de.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Gbo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orun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nkorin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Gbo</a:t>
            </a:r>
            <a:r>
              <a:rPr lang="en-US" sz="1600" b="1" dirty="0" smtClean="0">
                <a:solidFill>
                  <a:srgbClr val="FF0000"/>
                </a:solidFill>
              </a:rPr>
              <a:t> fun Oba t’ a bi.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O </a:t>
            </a:r>
            <a:r>
              <a:rPr lang="en-US" sz="1600" b="1" dirty="0" err="1" smtClean="0">
                <a:solidFill>
                  <a:schemeClr val="bg1"/>
                </a:solidFill>
              </a:rPr>
              <a:t>bo</a:t>
            </a:r>
            <a:r>
              <a:rPr lang="en-US" sz="1600" b="1" dirty="0" smtClean="0">
                <a:solidFill>
                  <a:schemeClr val="bg1"/>
                </a:solidFill>
              </a:rPr>
              <a:t> ‘go Re s’ </a:t>
            </a:r>
            <a:r>
              <a:rPr lang="en-US" sz="1600" b="1" dirty="0" err="1" smtClean="0">
                <a:solidFill>
                  <a:schemeClr val="bg1"/>
                </a:solidFill>
              </a:rPr>
              <a:t>apakan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bi, k’ </a:t>
            </a:r>
            <a:r>
              <a:rPr lang="en-US" sz="1600" b="1" dirty="0" err="1" smtClean="0">
                <a:solidFill>
                  <a:schemeClr val="bg1"/>
                </a:solidFill>
              </a:rPr>
              <a:t>enia</a:t>
            </a:r>
            <a:r>
              <a:rPr lang="en-US" sz="1600" b="1" dirty="0" smtClean="0">
                <a:solidFill>
                  <a:schemeClr val="bg1"/>
                </a:solidFill>
              </a:rPr>
              <a:t> ma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bi, k’ O </a:t>
            </a:r>
            <a:r>
              <a:rPr lang="en-US" sz="1600" b="1" dirty="0" err="1" smtClean="0">
                <a:solidFill>
                  <a:schemeClr val="bg1"/>
                </a:solidFill>
              </a:rPr>
              <a:t>gb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enia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bi, k’ O le </a:t>
            </a:r>
            <a:r>
              <a:rPr lang="en-US" sz="1600" b="1" dirty="0" err="1" smtClean="0">
                <a:solidFill>
                  <a:schemeClr val="bg1"/>
                </a:solidFill>
              </a:rPr>
              <a:t>tun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bi.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Ireti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enia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Se </a:t>
            </a:r>
            <a:r>
              <a:rPr lang="en-US" sz="1600" b="1" dirty="0" err="1" smtClean="0">
                <a:solidFill>
                  <a:schemeClr val="bg1"/>
                </a:solidFill>
              </a:rPr>
              <a:t>ile</a:t>
            </a:r>
            <a:r>
              <a:rPr lang="en-US" sz="1600" b="1" dirty="0" smtClean="0">
                <a:solidFill>
                  <a:schemeClr val="bg1"/>
                </a:solidFill>
              </a:rPr>
              <a:t> Re </a:t>
            </a:r>
            <a:r>
              <a:rPr lang="en-US" sz="1600" b="1" dirty="0" err="1" smtClean="0">
                <a:solidFill>
                  <a:schemeClr val="bg1"/>
                </a:solidFill>
              </a:rPr>
              <a:t>ninu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Nde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Iru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Omobirin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Bori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Pa </a:t>
            </a:r>
            <a:r>
              <a:rPr lang="en-US" sz="1600" b="1" dirty="0" err="1" smtClean="0">
                <a:solidFill>
                  <a:schemeClr val="bg1"/>
                </a:solidFill>
              </a:rPr>
              <a:t>aworan</a:t>
            </a:r>
            <a:r>
              <a:rPr lang="en-US" sz="1600" b="1" dirty="0" smtClean="0">
                <a:solidFill>
                  <a:schemeClr val="bg1"/>
                </a:solidFill>
              </a:rPr>
              <a:t> Adam run,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F’ </a:t>
            </a:r>
            <a:r>
              <a:rPr lang="en-US" sz="1600" b="1" dirty="0" err="1" smtClean="0">
                <a:solidFill>
                  <a:schemeClr val="bg1"/>
                </a:solidFill>
              </a:rPr>
              <a:t>aworan</a:t>
            </a:r>
            <a:r>
              <a:rPr lang="en-US" sz="1600" b="1" dirty="0" smtClean="0">
                <a:solidFill>
                  <a:schemeClr val="bg1"/>
                </a:solidFill>
              </a:rPr>
              <a:t> Re s’ </a:t>
            </a:r>
            <a:r>
              <a:rPr lang="en-US" sz="1600" b="1" dirty="0" err="1" smtClean="0">
                <a:solidFill>
                  <a:schemeClr val="bg1"/>
                </a:solidFill>
              </a:rPr>
              <a:t>ipo</a:t>
            </a:r>
            <a:r>
              <a:rPr lang="en-US" sz="1600" b="1" dirty="0" smtClean="0">
                <a:solidFill>
                  <a:schemeClr val="bg1"/>
                </a:solidFill>
              </a:rPr>
              <a:t> re;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Jo, </a:t>
            </a:r>
            <a:r>
              <a:rPr lang="en-US" sz="1600" b="1" dirty="0" err="1" smtClean="0">
                <a:solidFill>
                  <a:schemeClr val="bg1"/>
                </a:solidFill>
              </a:rPr>
              <a:t>masai</a:t>
            </a:r>
            <a:r>
              <a:rPr lang="en-US" sz="1600" b="1" dirty="0" smtClean="0">
                <a:solidFill>
                  <a:schemeClr val="bg1"/>
                </a:solidFill>
              </a:rPr>
              <a:t> f’ Emi Re kun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gbogb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onigbagbo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Ogo</a:t>
            </a:r>
            <a:r>
              <a:rPr lang="en-US" sz="1600" b="1" dirty="0" smtClean="0">
                <a:solidFill>
                  <a:schemeClr val="bg1"/>
                </a:solidFill>
              </a:rPr>
              <a:t> fun Oba t’ a bi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 </a:t>
            </a:r>
            <a:r>
              <a:rPr lang="en-US" sz="1600" b="1" dirty="0" err="1" smtClean="0">
                <a:solidFill>
                  <a:schemeClr val="bg1"/>
                </a:solidFill>
              </a:rPr>
              <a:t>ki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gbogbo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gberin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“Alafia l’ </a:t>
            </a:r>
            <a:r>
              <a:rPr lang="en-US" sz="1600" b="1" dirty="0" err="1" smtClean="0">
                <a:solidFill>
                  <a:schemeClr val="bg1"/>
                </a:solidFill>
              </a:rPr>
              <a:t>aiye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Olorun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laja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181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 eda orun nkorin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Gbo eda orun nkorin </dc:title>
  <dc:creator>mary</dc:creator>
  <cp:lastModifiedBy>mary</cp:lastModifiedBy>
  <cp:revision>11</cp:revision>
  <dcterms:created xsi:type="dcterms:W3CDTF">2021-11-27T00:26:55Z</dcterms:created>
  <dcterms:modified xsi:type="dcterms:W3CDTF">2021-11-29T00:52:14Z</dcterms:modified>
</cp:coreProperties>
</file>