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A3A9E-52AE-480C-9102-0BB60CFB6034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29A7-1307-4A08-B8FF-692223BC2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A3A9E-52AE-480C-9102-0BB60CFB6034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29A7-1307-4A08-B8FF-692223BC2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A3A9E-52AE-480C-9102-0BB60CFB6034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29A7-1307-4A08-B8FF-692223BC2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A3A9E-52AE-480C-9102-0BB60CFB6034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29A7-1307-4A08-B8FF-692223BC2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A3A9E-52AE-480C-9102-0BB60CFB6034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29A7-1307-4A08-B8FF-692223BC2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A3A9E-52AE-480C-9102-0BB60CFB6034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29A7-1307-4A08-B8FF-692223BC2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A3A9E-52AE-480C-9102-0BB60CFB6034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29A7-1307-4A08-B8FF-692223BC2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A3A9E-52AE-480C-9102-0BB60CFB6034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29A7-1307-4A08-B8FF-692223BC2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A3A9E-52AE-480C-9102-0BB60CFB6034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29A7-1307-4A08-B8FF-692223BC2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A3A9E-52AE-480C-9102-0BB60CFB6034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29A7-1307-4A08-B8FF-692223BC2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A3A9E-52AE-480C-9102-0BB60CFB6034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29A7-1307-4A08-B8FF-692223BC2C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A3A9E-52AE-480C-9102-0BB60CFB6034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029A7-1307-4A08-B8FF-692223BC2C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 krybbe var vug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1"/>
            <a:ext cx="4733718" cy="5040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bg1"/>
                </a:solidFill>
              </a:rPr>
              <a:t>En </a:t>
            </a:r>
            <a:r>
              <a:rPr lang="en-US" b="1" dirty="0" err="1">
                <a:solidFill>
                  <a:schemeClr val="bg1"/>
                </a:solidFill>
              </a:rPr>
              <a:t>krybbe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var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vuggen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43372" y="1285860"/>
            <a:ext cx="4752528" cy="5400600"/>
          </a:xfrm>
        </p:spPr>
        <p:txBody>
          <a:bodyPr>
            <a:noAutofit/>
          </a:bodyPr>
          <a:lstStyle/>
          <a:p>
            <a:pPr algn="l"/>
            <a:r>
              <a:rPr lang="nb-NO" sz="1800" b="1" dirty="0" smtClean="0">
                <a:solidFill>
                  <a:schemeClr val="bg1"/>
                </a:solidFill>
              </a:rPr>
              <a:t>En krybbe var vuggen som ventet ham her</a:t>
            </a:r>
          </a:p>
          <a:p>
            <a:pPr algn="l"/>
            <a:r>
              <a:rPr lang="nb-NO" sz="1800" b="1" dirty="0" smtClean="0">
                <a:solidFill>
                  <a:schemeClr val="bg1"/>
                </a:solidFill>
              </a:rPr>
              <a:t>Det lille barn Jesus, vår Frelser så kjær</a:t>
            </a:r>
          </a:p>
          <a:p>
            <a:pPr algn="l"/>
            <a:r>
              <a:rPr lang="nb-NO" sz="1800" b="1" dirty="0" smtClean="0">
                <a:solidFill>
                  <a:schemeClr val="bg1"/>
                </a:solidFill>
              </a:rPr>
              <a:t>Men stjernene lyste helt inn der han lå</a:t>
            </a:r>
          </a:p>
          <a:p>
            <a:pPr algn="l"/>
            <a:r>
              <a:rPr lang="nb-NO" sz="1800" b="1" dirty="0" smtClean="0">
                <a:solidFill>
                  <a:schemeClr val="bg1"/>
                </a:solidFill>
              </a:rPr>
              <a:t>Det lille barn Jesus, på leiet av strå</a:t>
            </a:r>
          </a:p>
          <a:p>
            <a:pPr algn="l"/>
            <a:endParaRPr lang="nb-NO" sz="1800" b="1" dirty="0" smtClean="0">
              <a:solidFill>
                <a:schemeClr val="bg1"/>
              </a:solidFill>
            </a:endParaRPr>
          </a:p>
          <a:p>
            <a:pPr algn="l"/>
            <a:endParaRPr lang="nb-NO" sz="1800" b="1" dirty="0" smtClean="0">
              <a:solidFill>
                <a:schemeClr val="bg1"/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bg1"/>
                </a:solidFill>
              </a:rPr>
              <a:t>Så enkelt og stille kom Gud til vår jord</a:t>
            </a:r>
          </a:p>
          <a:p>
            <a:pPr algn="l"/>
            <a:r>
              <a:rPr lang="nb-NO" sz="1800" b="1" dirty="0" smtClean="0">
                <a:solidFill>
                  <a:schemeClr val="bg1"/>
                </a:solidFill>
              </a:rPr>
              <a:t>Så høyt er jeg elsket av Jesus, min bror</a:t>
            </a:r>
          </a:p>
          <a:p>
            <a:pPr algn="l"/>
            <a:r>
              <a:rPr lang="nb-NO" sz="1800" b="1" dirty="0" smtClean="0">
                <a:solidFill>
                  <a:schemeClr val="bg1"/>
                </a:solidFill>
              </a:rPr>
              <a:t>Han kom fra Guds himmel, Gud selv var han lik</a:t>
            </a:r>
          </a:p>
          <a:p>
            <a:pPr algn="l"/>
            <a:r>
              <a:rPr lang="nb-NO" sz="1800" b="1" dirty="0" smtClean="0">
                <a:solidFill>
                  <a:schemeClr val="bg1"/>
                </a:solidFill>
              </a:rPr>
              <a:t>Men Jesus ble fattig, og jeg er blitt rik</a:t>
            </a:r>
          </a:p>
          <a:p>
            <a:pPr algn="l"/>
            <a:endParaRPr lang="nb-NO" sz="1800" b="1" dirty="0" smtClean="0">
              <a:solidFill>
                <a:schemeClr val="bg1"/>
              </a:solidFill>
            </a:endParaRPr>
          </a:p>
          <a:p>
            <a:pPr algn="l"/>
            <a:endParaRPr lang="nb-NO" sz="1800" b="1" dirty="0" smtClean="0">
              <a:solidFill>
                <a:schemeClr val="bg1"/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bg1"/>
                </a:solidFill>
              </a:rPr>
              <a:t>Fra krybben til korset gikk veien for deg</a:t>
            </a:r>
          </a:p>
          <a:p>
            <a:pPr algn="l"/>
            <a:r>
              <a:rPr lang="nb-NO" sz="1800" b="1" dirty="0" smtClean="0">
                <a:solidFill>
                  <a:schemeClr val="bg1"/>
                </a:solidFill>
              </a:rPr>
              <a:t>Slik åpnet du porten til himlen for meg</a:t>
            </a:r>
          </a:p>
          <a:p>
            <a:pPr algn="l"/>
            <a:r>
              <a:rPr lang="nb-NO" sz="1800" b="1" dirty="0" smtClean="0">
                <a:solidFill>
                  <a:schemeClr val="bg1"/>
                </a:solidFill>
              </a:rPr>
              <a:t>Velsign oss, vær med oss, gi lys på vår vei</a:t>
            </a:r>
          </a:p>
          <a:p>
            <a:pPr algn="l"/>
            <a:r>
              <a:rPr lang="nb-NO" sz="1800" b="1" dirty="0" smtClean="0">
                <a:solidFill>
                  <a:schemeClr val="bg1"/>
                </a:solidFill>
              </a:rPr>
              <a:t>Så alle kan samles i himlen hos deg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18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En krybbe var vuggen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En krybbe var vuggen </dc:title>
  <dc:creator>mary</dc:creator>
  <cp:lastModifiedBy>FRONT</cp:lastModifiedBy>
  <cp:revision>8</cp:revision>
  <dcterms:created xsi:type="dcterms:W3CDTF">2021-11-20T23:54:34Z</dcterms:created>
  <dcterms:modified xsi:type="dcterms:W3CDTF">2023-12-09T21:24:15Z</dcterms:modified>
</cp:coreProperties>
</file>