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C8891-59F8-4CB0-9AE9-84B2B2476A30}" type="datetimeFigureOut">
              <a:rPr lang="en-US" smtClean="0"/>
              <a:pPr/>
              <a:t>11/29/2021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7EB89-F25B-4CC4-937D-876F7B4011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C8891-59F8-4CB0-9AE9-84B2B2476A30}" type="datetimeFigureOut">
              <a:rPr lang="en-US" smtClean="0"/>
              <a:pPr/>
              <a:t>11/29/2021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7EB89-F25B-4CC4-937D-876F7B4011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C8891-59F8-4CB0-9AE9-84B2B2476A30}" type="datetimeFigureOut">
              <a:rPr lang="en-US" smtClean="0"/>
              <a:pPr/>
              <a:t>11/29/2021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7EB89-F25B-4CC4-937D-876F7B4011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C8891-59F8-4CB0-9AE9-84B2B2476A30}" type="datetimeFigureOut">
              <a:rPr lang="en-US" smtClean="0"/>
              <a:pPr/>
              <a:t>11/29/2021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7EB89-F25B-4CC4-937D-876F7B4011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C8891-59F8-4CB0-9AE9-84B2B2476A30}" type="datetimeFigureOut">
              <a:rPr lang="en-US" smtClean="0"/>
              <a:pPr/>
              <a:t>11/29/2021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7EB89-F25B-4CC4-937D-876F7B4011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C8891-59F8-4CB0-9AE9-84B2B2476A30}" type="datetimeFigureOut">
              <a:rPr lang="en-US" smtClean="0"/>
              <a:pPr/>
              <a:t>11/29/2021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7EB89-F25B-4CC4-937D-876F7B4011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C8891-59F8-4CB0-9AE9-84B2B2476A30}" type="datetimeFigureOut">
              <a:rPr lang="en-US" smtClean="0"/>
              <a:pPr/>
              <a:t>11/29/2021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7EB89-F25B-4CC4-937D-876F7B4011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C8891-59F8-4CB0-9AE9-84B2B2476A30}" type="datetimeFigureOut">
              <a:rPr lang="en-US" smtClean="0"/>
              <a:pPr/>
              <a:t>11/29/2021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7EB89-F25B-4CC4-937D-876F7B4011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C8891-59F8-4CB0-9AE9-84B2B2476A30}" type="datetimeFigureOut">
              <a:rPr lang="en-US" smtClean="0"/>
              <a:pPr/>
              <a:t>11/29/2021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7EB89-F25B-4CC4-937D-876F7B4011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C8891-59F8-4CB0-9AE9-84B2B2476A30}" type="datetimeFigureOut">
              <a:rPr lang="en-US" smtClean="0"/>
              <a:pPr/>
              <a:t>11/29/2021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7EB89-F25B-4CC4-937D-876F7B4011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C8891-59F8-4CB0-9AE9-84B2B2476A30}" type="datetimeFigureOut">
              <a:rPr lang="en-US" smtClean="0"/>
              <a:pPr/>
              <a:t>11/29/2021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7EB89-F25B-4CC4-937D-876F7B4011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4C8891-59F8-4CB0-9AE9-84B2B2476A30}" type="datetimeFigureOut">
              <a:rPr lang="en-US" smtClean="0"/>
              <a:pPr/>
              <a:t>11/29/2021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67EB89-F25B-4CC4-937D-876F7B40115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ark! The Herald Angels Sing3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Écoutez le chant des ang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672" y="188640"/>
            <a:ext cx="6120680" cy="506487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/>
            </a:r>
            <a:br>
              <a:rPr lang="fr-FR" dirty="0" smtClean="0"/>
            </a:br>
            <a:r>
              <a:rPr lang="fr-FR" b="1" dirty="0" smtClean="0"/>
              <a:t> </a:t>
            </a:r>
            <a:r>
              <a:rPr lang="fr-FR" b="1" dirty="0" smtClean="0">
                <a:solidFill>
                  <a:schemeClr val="bg1"/>
                </a:solidFill>
              </a:rPr>
              <a:t>Écoutez, le chant des anges </a:t>
            </a:r>
            <a:r>
              <a:rPr lang="fr-FR" b="1" dirty="0">
                <a:solidFill>
                  <a:schemeClr val="bg1"/>
                </a:solidFill>
              </a:rPr>
              <a:t/>
            </a:r>
            <a:br>
              <a:rPr lang="fr-FR" b="1" dirty="0">
                <a:solidFill>
                  <a:schemeClr val="bg1"/>
                </a:solidFill>
              </a:rPr>
            </a:b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980728"/>
            <a:ext cx="6048672" cy="5688632"/>
          </a:xfrm>
        </p:spPr>
        <p:txBody>
          <a:bodyPr numCol="2">
            <a:noAutofit/>
          </a:bodyPr>
          <a:lstStyle/>
          <a:p>
            <a:pPr algn="l"/>
            <a:r>
              <a:rPr lang="fr-FR" sz="1600" b="1" dirty="0" smtClean="0">
                <a:solidFill>
                  <a:schemeClr val="bg1"/>
                </a:solidFill>
              </a:rPr>
              <a:t>Écoutez, le chant des anges</a:t>
            </a:r>
          </a:p>
          <a:p>
            <a:pPr algn="l"/>
            <a:r>
              <a:rPr lang="fr-FR" sz="1600" b="1" dirty="0" smtClean="0">
                <a:solidFill>
                  <a:schemeClr val="bg1"/>
                </a:solidFill>
              </a:rPr>
              <a:t>Vient d'éclater dans les airs</a:t>
            </a:r>
          </a:p>
          <a:p>
            <a:pPr algn="l"/>
            <a:r>
              <a:rPr lang="fr-FR" sz="1600" b="1" dirty="0" smtClean="0">
                <a:solidFill>
                  <a:schemeClr val="bg1"/>
                </a:solidFill>
              </a:rPr>
              <a:t>Joignons aussi nos louanges</a:t>
            </a:r>
          </a:p>
          <a:p>
            <a:pPr algn="l"/>
            <a:r>
              <a:rPr lang="fr-FR" sz="1600" b="1" dirty="0" smtClean="0">
                <a:solidFill>
                  <a:schemeClr val="bg1"/>
                </a:solidFill>
              </a:rPr>
              <a:t>À leurs sublimes concerts</a:t>
            </a:r>
          </a:p>
          <a:p>
            <a:pPr algn="l"/>
            <a:r>
              <a:rPr lang="fr-FR" sz="1600" b="1" dirty="0" smtClean="0">
                <a:solidFill>
                  <a:schemeClr val="bg1"/>
                </a:solidFill>
              </a:rPr>
              <a:t>Gloire à Dieu, paix sur la terre</a:t>
            </a:r>
          </a:p>
          <a:p>
            <a:pPr algn="l"/>
            <a:r>
              <a:rPr lang="fr-FR" sz="1600" b="1" dirty="0" smtClean="0">
                <a:solidFill>
                  <a:schemeClr val="bg1"/>
                </a:solidFill>
              </a:rPr>
              <a:t>Aujourd'hui le Christ est né</a:t>
            </a:r>
          </a:p>
          <a:p>
            <a:pPr algn="l"/>
            <a:endParaRPr lang="fr-FR" sz="1600" b="1" dirty="0" smtClean="0">
              <a:solidFill>
                <a:schemeClr val="bg1"/>
              </a:solidFill>
            </a:endParaRP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Jésus s'est fait notre frère</a:t>
            </a: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Un sauveur nous est donné</a:t>
            </a: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Jésus s'est fait notre frère</a:t>
            </a: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Un sauveur nous est donné</a:t>
            </a:r>
          </a:p>
          <a:p>
            <a:pPr algn="l"/>
            <a:endParaRPr lang="fr-FR" sz="1600" b="1" dirty="0" smtClean="0">
              <a:solidFill>
                <a:schemeClr val="bg1"/>
              </a:solidFill>
            </a:endParaRPr>
          </a:p>
          <a:p>
            <a:pPr algn="l"/>
            <a:r>
              <a:rPr lang="fr-FR" sz="1600" b="1" dirty="0" smtClean="0">
                <a:solidFill>
                  <a:schemeClr val="bg1"/>
                </a:solidFill>
              </a:rPr>
              <a:t>Son palais est une étable</a:t>
            </a:r>
          </a:p>
          <a:p>
            <a:pPr algn="l"/>
            <a:r>
              <a:rPr lang="fr-FR" sz="1600" b="1" dirty="0" smtClean="0">
                <a:solidFill>
                  <a:schemeClr val="bg1"/>
                </a:solidFill>
              </a:rPr>
              <a:t>Une crèche est son berceau</a:t>
            </a:r>
          </a:p>
          <a:p>
            <a:pPr algn="l"/>
            <a:r>
              <a:rPr lang="fr-FR" sz="1600" b="1" dirty="0" smtClean="0">
                <a:solidFill>
                  <a:schemeClr val="bg1"/>
                </a:solidFill>
              </a:rPr>
              <a:t>Et pourtant, c'est l'Admirable</a:t>
            </a:r>
          </a:p>
          <a:p>
            <a:pPr algn="l"/>
            <a:r>
              <a:rPr lang="fr-FR" sz="1600" b="1" dirty="0" smtClean="0">
                <a:solidFill>
                  <a:schemeClr val="bg1"/>
                </a:solidFill>
              </a:rPr>
              <a:t>C'est le Fils du Dieu très haut</a:t>
            </a:r>
          </a:p>
          <a:p>
            <a:pPr algn="l"/>
            <a:r>
              <a:rPr lang="fr-FR" sz="1600" b="1" dirty="0" smtClean="0">
                <a:solidFill>
                  <a:schemeClr val="bg1"/>
                </a:solidFill>
              </a:rPr>
              <a:t>Il vient à nous débonnaire</a:t>
            </a:r>
          </a:p>
          <a:p>
            <a:pPr algn="l"/>
            <a:r>
              <a:rPr lang="fr-FR" sz="1600" b="1" dirty="0" smtClean="0">
                <a:solidFill>
                  <a:schemeClr val="bg1"/>
                </a:solidFill>
              </a:rPr>
              <a:t>Et de grâce couronné</a:t>
            </a:r>
          </a:p>
          <a:p>
            <a:pPr algn="l"/>
            <a:r>
              <a:rPr lang="fr-FR" sz="1600" b="1" dirty="0" smtClean="0">
                <a:solidFill>
                  <a:schemeClr val="bg1"/>
                </a:solidFill>
              </a:rPr>
              <a:t>Avec </a:t>
            </a:r>
            <a:r>
              <a:rPr lang="fr-FR" sz="1600" b="1" dirty="0" smtClean="0">
                <a:solidFill>
                  <a:schemeClr val="bg1"/>
                </a:solidFill>
              </a:rPr>
              <a:t>vous, bergers et mages</a:t>
            </a:r>
          </a:p>
          <a:p>
            <a:pPr algn="l"/>
            <a:r>
              <a:rPr lang="fr-FR" sz="1600" b="1" dirty="0" smtClean="0">
                <a:solidFill>
                  <a:schemeClr val="bg1"/>
                </a:solidFill>
              </a:rPr>
              <a:t>Aux pieds de notre Seigneur</a:t>
            </a:r>
          </a:p>
          <a:p>
            <a:pPr algn="l"/>
            <a:r>
              <a:rPr lang="fr-FR" sz="1600" b="1" dirty="0" smtClean="0">
                <a:solidFill>
                  <a:schemeClr val="bg1"/>
                </a:solidFill>
              </a:rPr>
              <a:t>Nous déposons nos hommages</a:t>
            </a:r>
          </a:p>
          <a:p>
            <a:pPr algn="l"/>
            <a:r>
              <a:rPr lang="fr-FR" sz="1600" b="1" dirty="0" smtClean="0">
                <a:solidFill>
                  <a:schemeClr val="bg1"/>
                </a:solidFill>
              </a:rPr>
              <a:t>Nous lui donnons notre </a:t>
            </a:r>
            <a:r>
              <a:rPr lang="fr-FR" sz="1600" b="1" dirty="0" err="1" smtClean="0">
                <a:solidFill>
                  <a:schemeClr val="bg1"/>
                </a:solidFill>
              </a:rPr>
              <a:t>coeur</a:t>
            </a:r>
            <a:endParaRPr lang="fr-FR" sz="1600" b="1" dirty="0" smtClean="0">
              <a:solidFill>
                <a:schemeClr val="bg1"/>
              </a:solidFill>
            </a:endParaRPr>
          </a:p>
          <a:p>
            <a:pPr algn="l"/>
            <a:r>
              <a:rPr lang="fr-FR" sz="1600" b="1" dirty="0" smtClean="0">
                <a:solidFill>
                  <a:schemeClr val="bg1"/>
                </a:solidFill>
              </a:rPr>
              <a:t>Tout son peuple sur la terre</a:t>
            </a:r>
          </a:p>
          <a:p>
            <a:pPr algn="l"/>
            <a:r>
              <a:rPr lang="fr-FR" sz="1600" b="1" dirty="0" smtClean="0">
                <a:solidFill>
                  <a:schemeClr val="bg1"/>
                </a:solidFill>
              </a:rPr>
              <a:t>Dit avec nous prosterné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114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Écoutez, le chant des anges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Écoutez le chant des anges</dc:title>
  <dc:creator>mary</dc:creator>
  <cp:lastModifiedBy>mary</cp:lastModifiedBy>
  <cp:revision>6</cp:revision>
  <dcterms:created xsi:type="dcterms:W3CDTF">2021-11-27T00:02:53Z</dcterms:created>
  <dcterms:modified xsi:type="dcterms:W3CDTF">2021-11-29T18:33:26Z</dcterms:modified>
</cp:coreProperties>
</file>