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CFAF-E13D-4856-853C-E6B13F3849F7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5692-DA70-4560-8754-0E76189F7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CFAF-E13D-4856-853C-E6B13F3849F7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5692-DA70-4560-8754-0E76189F7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CFAF-E13D-4856-853C-E6B13F3849F7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5692-DA70-4560-8754-0E76189F7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CFAF-E13D-4856-853C-E6B13F3849F7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5692-DA70-4560-8754-0E76189F7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CFAF-E13D-4856-853C-E6B13F3849F7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5692-DA70-4560-8754-0E76189F7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CFAF-E13D-4856-853C-E6B13F3849F7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5692-DA70-4560-8754-0E76189F7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CFAF-E13D-4856-853C-E6B13F3849F7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5692-DA70-4560-8754-0E76189F7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CFAF-E13D-4856-853C-E6B13F3849F7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5692-DA70-4560-8754-0E76189F7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CFAF-E13D-4856-853C-E6B13F3849F7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5692-DA70-4560-8754-0E76189F7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CFAF-E13D-4856-853C-E6B13F3849F7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5692-DA70-4560-8754-0E76189F7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CFAF-E13D-4856-853C-E6B13F3849F7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5692-DA70-4560-8754-0E76189F7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7CFAF-E13D-4856-853C-E6B13F3849F7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95692-DA70-4560-8754-0E76189F71C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way in a Mang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 Dalam Palung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4248472" cy="43447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Di </a:t>
            </a:r>
            <a:r>
              <a:rPr lang="en-US" b="1" dirty="0" err="1" smtClean="0">
                <a:solidFill>
                  <a:schemeClr val="bg1"/>
                </a:solidFill>
              </a:rPr>
              <a:t>Dalam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Palungan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7456" y="1428736"/>
            <a:ext cx="4496544" cy="4392488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1. Di </a:t>
            </a:r>
            <a:r>
              <a:rPr lang="en-US" b="1" dirty="0" err="1" smtClean="0">
                <a:solidFill>
                  <a:schemeClr val="bg1"/>
                </a:solidFill>
              </a:rPr>
              <a:t>dalam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palungan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tiada</a:t>
            </a:r>
            <a:r>
              <a:rPr lang="en-US" b="1" dirty="0" smtClean="0">
                <a:solidFill>
                  <a:schemeClr val="bg1"/>
                </a:solidFill>
              </a:rPr>
              <a:t> yang lain,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terbaringlah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Yesus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berbalutkan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kain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BintangNya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langit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mengkilap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terang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dan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Yesus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tertidur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lelap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tenang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2. </a:t>
            </a:r>
            <a:r>
              <a:rPr lang="en-US" b="1" dirty="0" err="1" smtClean="0">
                <a:solidFill>
                  <a:schemeClr val="bg1"/>
                </a:solidFill>
              </a:rPr>
              <a:t>Ternak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bersuara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membangunkanNya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tetapi</a:t>
            </a:r>
            <a:r>
              <a:rPr lang="en-US" b="1" dirty="0" smtClean="0">
                <a:solidFill>
                  <a:schemeClr val="bg1"/>
                </a:solidFill>
              </a:rPr>
              <a:t> Sang </a:t>
            </a:r>
            <a:r>
              <a:rPr lang="en-US" b="1" dirty="0" err="1" smtClean="0">
                <a:solidFill>
                  <a:schemeClr val="bg1"/>
                </a:solidFill>
              </a:rPr>
              <a:t>Bayi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tiada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resah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Yesus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sekarang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hatiku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tent’ram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Engkaulah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Temanku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malam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kelam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3. </a:t>
            </a:r>
            <a:r>
              <a:rPr lang="en-US" b="1" dirty="0" err="1" smtClean="0">
                <a:solidFill>
                  <a:schemeClr val="bg1"/>
                </a:solidFill>
              </a:rPr>
              <a:t>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Yesus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Tuhanku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dengar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doaku</a:t>
            </a:r>
            <a:r>
              <a:rPr lang="en-US" b="1" dirty="0" smtClean="0">
                <a:solidFill>
                  <a:schemeClr val="bg1"/>
                </a:solidFill>
              </a:rPr>
              <a:t>: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tetaplah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sertaku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dengan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kasihMu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Semua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anakMu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berilah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berkat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dan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hidup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sertaMu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sorga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kelak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81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 Dalam Palungan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Palungan di Kandang</dc:title>
  <dc:creator>mary</dc:creator>
  <cp:lastModifiedBy>FRONT</cp:lastModifiedBy>
  <cp:revision>9</cp:revision>
  <dcterms:created xsi:type="dcterms:W3CDTF">2021-11-20T23:34:17Z</dcterms:created>
  <dcterms:modified xsi:type="dcterms:W3CDTF">2023-12-09T21:37:05Z</dcterms:modified>
</cp:coreProperties>
</file>