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9" d="100"/>
          <a:sy n="89" d="100"/>
        </p:scale>
        <p:origin x="-11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6AD74-ED60-4BD3-A1E6-AD69CD0CB964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6BEDC-DC20-4251-9E06-95A77608E2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h Chúa Jesu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320480" cy="576064"/>
          </a:xfrm>
        </p:spPr>
        <p:txBody>
          <a:bodyPr>
            <a:noAutofit/>
          </a:bodyPr>
          <a:lstStyle/>
          <a:p>
            <a:r>
              <a:rPr lang="en-US" b="1" dirty="0" err="1"/>
              <a:t>Danh</a:t>
            </a:r>
            <a:r>
              <a:rPr lang="en-US" b="1" dirty="0"/>
              <a:t> </a:t>
            </a:r>
            <a:r>
              <a:rPr lang="en-US" b="1" dirty="0" err="1"/>
              <a:t>Chúa</a:t>
            </a:r>
            <a:r>
              <a:rPr lang="en-US" b="1" dirty="0"/>
              <a:t> Jesus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1772816"/>
            <a:ext cx="8820472" cy="424847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1400" b="1" dirty="0" smtClean="0"/>
              <a:t>1. Danh Chúa Jesus thật rất dịu dàng,</a:t>
            </a:r>
          </a:p>
          <a:p>
            <a:r>
              <a:rPr lang="vi-VN" sz="1400" b="1" dirty="0" smtClean="0"/>
              <a:t>Tôi thích hát danh Ngài khắp nhân gian;</a:t>
            </a:r>
          </a:p>
          <a:p>
            <a:r>
              <a:rPr lang="vi-VN" sz="1400" b="1" dirty="0" smtClean="0"/>
              <a:t>Danh ấy khiến tôi tươi vui hoàn toàn,</a:t>
            </a:r>
          </a:p>
          <a:p>
            <a:r>
              <a:rPr lang="vi-VN" sz="1400" b="1" dirty="0" smtClean="0"/>
              <a:t>Diệu vinh thay danh Chúa Jesus!</a:t>
            </a:r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vi-VN" sz="1400" b="1" dirty="0" smtClean="0"/>
          </a:p>
          <a:p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Jesus, có phương danh diệu kì!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Jesus, Mãi không di dịch gì!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Jesus, thánh dân vui tụng truyền,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Ngợi danh Jesus thiên ức niên.</a:t>
            </a:r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vi-VN" sz="1400" b="1" dirty="0" smtClean="0"/>
          </a:p>
          <a:p>
            <a:r>
              <a:rPr lang="vi-VN" sz="1400" b="1" dirty="0" smtClean="0"/>
              <a:t>2. Tôi mến yêu danh Jesus trọn đời,</a:t>
            </a:r>
          </a:p>
          <a:p>
            <a:r>
              <a:rPr lang="vi-VN" sz="1400" b="1" dirty="0" smtClean="0"/>
              <a:t>Nhơn Chúa xẻ chia buồn bã trong tôi;</a:t>
            </a:r>
          </a:p>
          <a:p>
            <a:r>
              <a:rPr lang="vi-VN" sz="1400" b="1" dirty="0" smtClean="0"/>
              <a:t>Ngài đuổi lo âu, xua kinh hoàng rồi.</a:t>
            </a:r>
          </a:p>
          <a:p>
            <a:r>
              <a:rPr lang="vi-VN" sz="1400" b="1" dirty="0" smtClean="0"/>
              <a:t>Lòng nguyện yêu danh Chúa Jesus.</a:t>
            </a:r>
          </a:p>
          <a:p>
            <a:r>
              <a:rPr lang="vi-VN" sz="1400" b="1" dirty="0" smtClean="0"/>
              <a:t>3</a:t>
            </a:r>
            <a:r>
              <a:rPr lang="vi-VN" sz="1400" b="1" dirty="0" smtClean="0"/>
              <a:t>. Danh Chúa tôi </a:t>
            </a:r>
            <a:r>
              <a:rPr lang="vi-VN" sz="1400" b="1" dirty="0" smtClean="0"/>
              <a:t>ư</a:t>
            </a:r>
            <a:r>
              <a:rPr lang="vi-VN" sz="1400" b="1" dirty="0" smtClean="0"/>
              <a:t>a</a:t>
            </a:r>
            <a:r>
              <a:rPr lang="vi-VN" sz="1400" b="1" dirty="0" smtClean="0"/>
              <a:t> </a:t>
            </a:r>
            <a:r>
              <a:rPr lang="vi-VN" sz="1400" b="1" dirty="0" smtClean="0"/>
              <a:t>được nghe thường thường,</a:t>
            </a:r>
          </a:p>
          <a:p>
            <a:r>
              <a:rPr lang="vi-VN" sz="1400" b="1" dirty="0" smtClean="0"/>
              <a:t>Tôi náu nương luôn và mãi yêu thương;</a:t>
            </a:r>
          </a:p>
          <a:p>
            <a:r>
              <a:rPr lang="vi-VN" sz="1400" b="1" dirty="0" smtClean="0"/>
              <a:t>Danh ấy lau khô bao nhiêu lụy hường,</a:t>
            </a:r>
          </a:p>
          <a:p>
            <a:r>
              <a:rPr lang="vi-VN" sz="1400" b="1" dirty="0" smtClean="0"/>
              <a:t>Nguyện tôn cao danh Chúa </a:t>
            </a:r>
            <a:r>
              <a:rPr lang="vi-VN" sz="1400" b="1" dirty="0" smtClean="0"/>
              <a:t>Jesus</a:t>
            </a:r>
            <a:r>
              <a:rPr lang="vi-VN" sz="1400" b="1" dirty="0" smtClean="0"/>
              <a:t>.</a:t>
            </a:r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vi-VN" sz="1400" b="1" dirty="0" smtClean="0"/>
          </a:p>
          <a:p>
            <a:r>
              <a:rPr lang="vi-VN" sz="1400" b="1" dirty="0" smtClean="0"/>
              <a:t>4. Ngôn ngữ thế gian thuật sao tận tường,</a:t>
            </a:r>
          </a:p>
          <a:p>
            <a:r>
              <a:rPr lang="vi-VN" sz="1400" b="1" dirty="0" smtClean="0"/>
              <a:t>Danh Chúa Jesus là Đấng yêu thương;</a:t>
            </a:r>
          </a:p>
          <a:p>
            <a:r>
              <a:rPr lang="vi-VN" sz="1400" b="1" dirty="0" smtClean="0"/>
              <a:t>Ta khá tôn vinh danh Vua lạ thường;</a:t>
            </a:r>
          </a:p>
          <a:p>
            <a:r>
              <a:rPr lang="vi-VN" sz="1400" b="1" dirty="0" smtClean="0"/>
              <a:t>Hằng tung hô danh Chúa Jesus,</a:t>
            </a:r>
          </a:p>
          <a:p>
            <a:endParaRPr lang="vi-VN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179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Danh Chúa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Danh Chúa Jesus</dc:title>
  <dc:creator>mary</dc:creator>
  <cp:lastModifiedBy>mary</cp:lastModifiedBy>
  <cp:revision>10</cp:revision>
  <dcterms:created xsi:type="dcterms:W3CDTF">2021-05-31T14:16:35Z</dcterms:created>
  <dcterms:modified xsi:type="dcterms:W3CDTF">2021-11-17T16:17:08Z</dcterms:modified>
</cp:coreProperties>
</file>