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31BB-4BB4-4E4F-88E5-5EAB2D7C21AB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EEB41-AC6C-4E43-ADEA-14718BB8E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tar a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1"/>
            <a:ext cx="3960440" cy="720080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Contar</a:t>
            </a:r>
            <a:r>
              <a:rPr lang="en-US" b="1" dirty="0" smtClean="0"/>
              <a:t> </a:t>
            </a:r>
            <a:r>
              <a:rPr lang="en-US" b="1" dirty="0"/>
              <a:t>a Jesus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820472" cy="5184576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Jesus Cristo contarei tudo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haja em meu peito a me perturbar;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meus cuidados, meus sofrimentos,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Ele os pode suavizar.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 Jesus Cristo, meu Bem-Amado,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Narrarei sempre minha aflição;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Aos meus cuidados, aos meus tormentos,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Só Ele pode dar solução.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Jesus Cristo contarei tudo;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é Amigo firme e leal.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Basta pedir-lhe, que, sem demora,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Aos meus pesares dá fim cabal. 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tentado, sei que preciso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um protetor que possa valer;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meu Amado, que é invencível,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Pode, portanto, me proteger.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Deste caminho os maus me desejam,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Pois, desviar e me demover;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Jesus Cristo, forte e zeloso,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me ajuda a permanecer.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138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Contar a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Contar a Jesus </dc:title>
  <dc:creator>mary</dc:creator>
  <cp:lastModifiedBy>mary</cp:lastModifiedBy>
  <cp:revision>7</cp:revision>
  <dcterms:created xsi:type="dcterms:W3CDTF">2021-11-07T13:41:32Z</dcterms:created>
  <dcterms:modified xsi:type="dcterms:W3CDTF">2021-11-08T20:54:56Z</dcterms:modified>
</cp:coreProperties>
</file>