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2C9DF-E929-4CB4-834C-97521F8FE72A}" type="datetimeFigureOut">
              <a:rPr lang="en-US" smtClean="0"/>
              <a:pPr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9454-AC03-4529-850A-992222EE1D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2C9DF-E929-4CB4-834C-97521F8FE72A}" type="datetimeFigureOut">
              <a:rPr lang="en-US" smtClean="0"/>
              <a:pPr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9454-AC03-4529-850A-992222EE1D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2C9DF-E929-4CB4-834C-97521F8FE72A}" type="datetimeFigureOut">
              <a:rPr lang="en-US" smtClean="0"/>
              <a:pPr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9454-AC03-4529-850A-992222EE1D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2C9DF-E929-4CB4-834C-97521F8FE72A}" type="datetimeFigureOut">
              <a:rPr lang="en-US" smtClean="0"/>
              <a:pPr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9454-AC03-4529-850A-992222EE1D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2C9DF-E929-4CB4-834C-97521F8FE72A}" type="datetimeFigureOut">
              <a:rPr lang="en-US" smtClean="0"/>
              <a:pPr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9454-AC03-4529-850A-992222EE1D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2C9DF-E929-4CB4-834C-97521F8FE72A}" type="datetimeFigureOut">
              <a:rPr lang="en-US" smtClean="0"/>
              <a:pPr/>
              <a:t>11/18/2021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9454-AC03-4529-850A-992222EE1D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2C9DF-E929-4CB4-834C-97521F8FE72A}" type="datetimeFigureOut">
              <a:rPr lang="en-US" smtClean="0"/>
              <a:pPr/>
              <a:t>11/18/2021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9454-AC03-4529-850A-992222EE1D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2C9DF-E929-4CB4-834C-97521F8FE72A}" type="datetimeFigureOut">
              <a:rPr lang="en-US" smtClean="0"/>
              <a:pPr/>
              <a:t>11/18/2021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9454-AC03-4529-850A-992222EE1D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2C9DF-E929-4CB4-834C-97521F8FE72A}" type="datetimeFigureOut">
              <a:rPr lang="en-US" smtClean="0"/>
              <a:pPr/>
              <a:t>11/18/2021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9454-AC03-4529-850A-992222EE1D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2C9DF-E929-4CB4-834C-97521F8FE72A}" type="datetimeFigureOut">
              <a:rPr lang="en-US" smtClean="0"/>
              <a:pPr/>
              <a:t>11/18/2021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9454-AC03-4529-850A-992222EE1D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2C9DF-E929-4CB4-834C-97521F8FE72A}" type="datetimeFigureOut">
              <a:rPr lang="en-US" smtClean="0"/>
              <a:pPr/>
              <a:t>11/18/2021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9454-AC03-4529-850A-992222EE1D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D2C9DF-E929-4CB4-834C-97521F8FE72A}" type="datetimeFigureOut">
              <a:rPr lang="en-US" smtClean="0"/>
              <a:pPr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289454-AC03-4529-850A-992222EE1D1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Come into My Heart1.jpg"/>
          <p:cNvPicPr>
            <a:picLocks noChangeAspect="1"/>
          </p:cNvPicPr>
          <p:nvPr userDrawn="1"/>
        </p:nvPicPr>
        <p:blipFill>
          <a:blip r:embed="rId14" cstate="print">
            <a:lum bright="2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ome into my heart, blessed Jesus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7584" y="188641"/>
            <a:ext cx="7560840" cy="576064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Come into my heart, blessed Jesus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980728"/>
            <a:ext cx="8352928" cy="3744416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Come into my heart, blessed Jesus,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Come into my heart, I pray;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My soul is so troubled and weary,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Come into my heart today.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Refrain: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Into my heart, into my heart,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Come into my heart, Lord Jesus;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Come in today, Come in to stay,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Come into my heart,  Lord Jesus.</a:t>
            </a:r>
          </a:p>
          <a:p>
            <a:pPr algn="l"/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Come into my heart, blessed Jesus,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need Thee thro’ life’s dreary way;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burden of sin is so heavy,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Come into my heart to stay. 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Come into my heart, blessed Jesus,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cleanse and illumine my soul;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Fill me with Thy wonderful Spirit,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Come in and take full control. 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647</TotalTime>
  <Words>139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Come into my heart, blessed Jesus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Come into My Heart</dc:title>
  <dc:creator>mary</dc:creator>
  <cp:lastModifiedBy>mary</cp:lastModifiedBy>
  <cp:revision>9</cp:revision>
  <dcterms:created xsi:type="dcterms:W3CDTF">2021-11-17T17:19:55Z</dcterms:created>
  <dcterms:modified xsi:type="dcterms:W3CDTF">2021-11-18T21:01:18Z</dcterms:modified>
</cp:coreProperties>
</file>