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7058" autoAdjust="0"/>
    <p:restoredTop sz="94681" autoAdjust="0"/>
  </p:normalViewPr>
  <p:slideViewPr>
    <p:cSldViewPr>
      <p:cViewPr>
        <p:scale>
          <a:sx n="70" d="100"/>
          <a:sy n="70" d="100"/>
        </p:scale>
        <p:origin x="-1685" y="-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54833-616C-481B-A9D6-5A1D962D42E3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4E29F-8BCC-49E7-A2B9-9D93280E28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arei de Crist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548680"/>
            <a:ext cx="4032448" cy="432048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Cantarei de </a:t>
            </a:r>
            <a:r>
              <a:rPr lang="pt-BR" b="1" dirty="0" smtClean="0"/>
              <a:t>Cristo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11560" y="1772816"/>
            <a:ext cx="7560840" cy="432048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t-BR" b="1" dirty="0" smtClean="0"/>
              <a:t>Cantarei de Jesus Cristo,</a:t>
            </a:r>
          </a:p>
          <a:p>
            <a:r>
              <a:rPr lang="pt-BR" b="1" dirty="0" smtClean="0"/>
              <a:t>Que sofreu pra me salvar;</a:t>
            </a:r>
          </a:p>
          <a:p>
            <a:r>
              <a:rPr lang="pt-BR" b="1" dirty="0" smtClean="0"/>
              <a:t>Ele sobre a cruz foi morto</a:t>
            </a:r>
          </a:p>
          <a:p>
            <a:r>
              <a:rPr lang="pt-BR" b="1" dirty="0" smtClean="0"/>
              <a:t>Pra da pena me livrar.</a:t>
            </a:r>
          </a:p>
          <a:p>
            <a:endParaRPr lang="pt-BR" b="1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Cantarei de Jesus Cristo,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Sua graça exaltarei;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Encontrou-me muito aflito,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 descanso nele achei.</a:t>
            </a:r>
          </a:p>
          <a:p>
            <a:endParaRPr lang="pt-BR" b="1" dirty="0" smtClean="0"/>
          </a:p>
          <a:p>
            <a:r>
              <a:rPr lang="pt-BR" b="1" dirty="0" smtClean="0"/>
              <a:t>Cantarei que Jesus Cristo</a:t>
            </a:r>
          </a:p>
          <a:p>
            <a:r>
              <a:rPr lang="pt-BR" b="1" dirty="0" smtClean="0"/>
              <a:t>Com amor me resgatou;</a:t>
            </a:r>
          </a:p>
          <a:p>
            <a:r>
              <a:rPr lang="pt-BR" b="1" dirty="0" smtClean="0"/>
              <a:t>Ele sobre a cruz foi morto;</a:t>
            </a:r>
          </a:p>
          <a:p>
            <a:r>
              <a:rPr lang="pt-BR" b="1" dirty="0" smtClean="0"/>
              <a:t>Meus pecados apagou.</a:t>
            </a:r>
          </a:p>
          <a:p>
            <a:r>
              <a:rPr lang="pt-BR" b="1" dirty="0" smtClean="0"/>
              <a:t>Cantarei </a:t>
            </a:r>
            <a:r>
              <a:rPr lang="pt-BR" b="1" dirty="0" smtClean="0"/>
              <a:t>de sua graça</a:t>
            </a:r>
          </a:p>
          <a:p>
            <a:r>
              <a:rPr lang="pt-BR" b="1" dirty="0" smtClean="0"/>
              <a:t>Que rebelde me encontrou;</a:t>
            </a:r>
          </a:p>
          <a:p>
            <a:r>
              <a:rPr lang="pt-BR" b="1" dirty="0" smtClean="0"/>
              <a:t>Com amor e piedade</a:t>
            </a:r>
          </a:p>
          <a:p>
            <a:r>
              <a:rPr lang="pt-BR" b="1" dirty="0" smtClean="0"/>
              <a:t>Ele me regenerou.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/>
              <a:t>Cantarei no céu a Cristo,</a:t>
            </a:r>
          </a:p>
          <a:p>
            <a:r>
              <a:rPr lang="pt-BR" b="1" dirty="0" smtClean="0"/>
              <a:t>Bendirei seu grande amor;</a:t>
            </a:r>
          </a:p>
          <a:p>
            <a:r>
              <a:rPr lang="pt-BR" b="1" dirty="0" smtClean="0"/>
              <a:t>Humilhou-se pra salvar-me;</a:t>
            </a:r>
          </a:p>
          <a:p>
            <a:r>
              <a:rPr lang="pt-BR" b="1" dirty="0" smtClean="0"/>
              <a:t>Louvarei com zelo e ardor.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103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Cantarei de 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Cantarei meu Redentor</dc:title>
  <dc:creator>mary</dc:creator>
  <cp:lastModifiedBy>mary</cp:lastModifiedBy>
  <cp:revision>10</cp:revision>
  <dcterms:created xsi:type="dcterms:W3CDTF">2021-11-02T17:03:14Z</dcterms:created>
  <dcterms:modified xsi:type="dcterms:W3CDTF">2021-11-06T00:15:41Z</dcterms:modified>
</cp:coreProperties>
</file>