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>
        <p:scale>
          <a:sx n="77" d="100"/>
          <a:sy n="77" d="100"/>
        </p:scale>
        <p:origin x="-336" y="3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93A-F41E-4923-9048-0055D08B8DCE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C61B-E4F8-4BAF-BB60-48F29D5B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93A-F41E-4923-9048-0055D08B8DCE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C61B-E4F8-4BAF-BB60-48F29D5B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93A-F41E-4923-9048-0055D08B8DCE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C61B-E4F8-4BAF-BB60-48F29D5B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93A-F41E-4923-9048-0055D08B8DCE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C61B-E4F8-4BAF-BB60-48F29D5B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93A-F41E-4923-9048-0055D08B8DCE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C61B-E4F8-4BAF-BB60-48F29D5B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93A-F41E-4923-9048-0055D08B8DCE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C61B-E4F8-4BAF-BB60-48F29D5B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93A-F41E-4923-9048-0055D08B8DCE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C61B-E4F8-4BAF-BB60-48F29D5B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93A-F41E-4923-9048-0055D08B8DCE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C61B-E4F8-4BAF-BB60-48F29D5B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93A-F41E-4923-9048-0055D08B8DCE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C61B-E4F8-4BAF-BB60-48F29D5B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93A-F41E-4923-9048-0055D08B8DCE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C61B-E4F8-4BAF-BB60-48F29D5B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93A-F41E-4923-9048-0055D08B8DCE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3C61B-E4F8-4BAF-BB60-48F29D5B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6993A-F41E-4923-9048-0055D08B8DCE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3C61B-E4F8-4BAF-BB60-48F29D5B59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없이 살 수 없네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n't Live A Day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"/>
            <a:ext cx="3744416" cy="54868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Can't Live A Day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9396536" cy="609329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could live life alone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never fill the longings of my heart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healing warmth of someone's arms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 could live without dreams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never know the thrill of what could be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every star so far and out of reach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could live without many things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 could carry on, but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 couldn't face my life tomorrow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Without Your hope in my heart I know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 can't live a day without You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Lord, there's no night and there's no morning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Without Your loving arms to hold me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You're the heartbeat of all I do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 can't live a day without You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could travel the world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 all the wonders beautiful and new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They'd only make me think of You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 could have all life offers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Riches that were far beyond compare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grant my every wish without a care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I could do anything, oh yes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if You weren't in it all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I live because You live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You're like the air I breathe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Jesus, oh, I have because You give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You're everything to me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196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Can't Live A Day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Can't Live A Day</dc:title>
  <dc:creator>mary</dc:creator>
  <cp:lastModifiedBy>mary</cp:lastModifiedBy>
  <cp:revision>6</cp:revision>
  <dcterms:created xsi:type="dcterms:W3CDTF">2021-11-09T14:10:01Z</dcterms:created>
  <dcterms:modified xsi:type="dcterms:W3CDTF">2021-11-10T14:47:17Z</dcterms:modified>
</cp:coreProperties>
</file>