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F979-4366-4DEC-8026-0E53BAF97034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6EF50-43A4-4AFA-B29A-F9D1289C4D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suku Obuh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Busuku</a:t>
            </a:r>
            <a:r>
              <a:rPr lang="en-US" b="1" dirty="0" smtClean="0"/>
              <a:t> </a:t>
            </a:r>
            <a:r>
              <a:rPr lang="en-US" b="1" dirty="0" err="1" smtClean="0"/>
              <a:t>Obuhle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81483"/>
            <a:ext cx="2952328" cy="4802088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Kuthulile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Emuzini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azelwe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Akadunyiswe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Akadunyisw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Belusi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nampaya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Bethandaza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Nengelosi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zihuba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“Gloria, Gloria, Gloria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excelsis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obuhle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eBethlehema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kusisindisa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Asimdumise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simbonge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Busuku Obuhle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Busuku Obuhle</dc:title>
  <dc:creator>mary</dc:creator>
  <cp:lastModifiedBy>mary</cp:lastModifiedBy>
  <cp:revision>4</cp:revision>
  <dcterms:created xsi:type="dcterms:W3CDTF">2021-11-25T19:06:51Z</dcterms:created>
  <dcterms:modified xsi:type="dcterms:W3CDTF">2021-11-25T21:03:02Z</dcterms:modified>
</cp:coreProperties>
</file>