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F6849-FC7D-4C57-B485-0576969DD215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97256-56DE-4A91-B202-DD92B85638D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it Ko'y Ang Manunubo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90465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Awit</a:t>
            </a:r>
            <a:r>
              <a:rPr lang="en-US" b="1" dirty="0" smtClean="0"/>
              <a:t> </a:t>
            </a:r>
            <a:r>
              <a:rPr lang="en-US" b="1" dirty="0" err="1"/>
              <a:t>Ko'y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Manunubos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268760"/>
            <a:ext cx="7848872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maalis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Awit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Manunubos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dugo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N'yang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nabuhos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Kapatawaran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Krus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Binayaran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N'yang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lubos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Pinagdaanan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lubhang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hiwalay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inalayan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Saganang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katubusan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pagsasabihan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pagtagumpayan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Sala't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kaparusahan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95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Awit Ko'y Ang Manunubos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Awit Ko'y Ang Manunubos</dc:title>
  <dc:creator>mary</dc:creator>
  <cp:lastModifiedBy>mary</cp:lastModifiedBy>
  <cp:revision>6</cp:revision>
  <dcterms:created xsi:type="dcterms:W3CDTF">2021-11-06T13:19:55Z</dcterms:created>
  <dcterms:modified xsi:type="dcterms:W3CDTF">2021-11-06T16:43:05Z</dcterms:modified>
</cp:coreProperties>
</file>