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D8768-CC4B-4178-9D09-A129DC2B4AE9}" type="datetimeFigureOut">
              <a:rPr lang="en-US" smtClean="0"/>
              <a:pPr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CE752-CB6F-4DF4-886C-D654F13AE1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D8768-CC4B-4178-9D09-A129DC2B4AE9}" type="datetimeFigureOut">
              <a:rPr lang="en-US" smtClean="0"/>
              <a:pPr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CE752-CB6F-4DF4-886C-D654F13AE1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D8768-CC4B-4178-9D09-A129DC2B4AE9}" type="datetimeFigureOut">
              <a:rPr lang="en-US" smtClean="0"/>
              <a:pPr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CE752-CB6F-4DF4-886C-D654F13AE1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D8768-CC4B-4178-9D09-A129DC2B4AE9}" type="datetimeFigureOut">
              <a:rPr lang="en-US" smtClean="0"/>
              <a:pPr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CE752-CB6F-4DF4-886C-D654F13AE1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D8768-CC4B-4178-9D09-A129DC2B4AE9}" type="datetimeFigureOut">
              <a:rPr lang="en-US" smtClean="0"/>
              <a:pPr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CE752-CB6F-4DF4-886C-D654F13AE1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D8768-CC4B-4178-9D09-A129DC2B4AE9}" type="datetimeFigureOut">
              <a:rPr lang="en-US" smtClean="0"/>
              <a:pPr/>
              <a:t>11/23/2021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CE752-CB6F-4DF4-886C-D654F13AE1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D8768-CC4B-4178-9D09-A129DC2B4AE9}" type="datetimeFigureOut">
              <a:rPr lang="en-US" smtClean="0"/>
              <a:pPr/>
              <a:t>11/23/2021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CE752-CB6F-4DF4-886C-D654F13AE1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D8768-CC4B-4178-9D09-A129DC2B4AE9}" type="datetimeFigureOut">
              <a:rPr lang="en-US" smtClean="0"/>
              <a:pPr/>
              <a:t>11/23/2021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CE752-CB6F-4DF4-886C-D654F13AE1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D8768-CC4B-4178-9D09-A129DC2B4AE9}" type="datetimeFigureOut">
              <a:rPr lang="en-US" smtClean="0"/>
              <a:pPr/>
              <a:t>11/23/2021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CE752-CB6F-4DF4-886C-D654F13AE1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D8768-CC4B-4178-9D09-A129DC2B4AE9}" type="datetimeFigureOut">
              <a:rPr lang="en-US" smtClean="0"/>
              <a:pPr/>
              <a:t>11/23/2021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CE752-CB6F-4DF4-886C-D654F13AE1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D8768-CC4B-4178-9D09-A129DC2B4AE9}" type="datetimeFigureOut">
              <a:rPr lang="en-US" smtClean="0"/>
              <a:pPr/>
              <a:t>11/23/2021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CE752-CB6F-4DF4-886C-D654F13AE1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D8768-CC4B-4178-9D09-A129DC2B4AE9}" type="datetimeFigureOut">
              <a:rPr lang="en-US" smtClean="0"/>
              <a:pPr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CCE752-CB6F-4DF4-886C-D654F13AE1D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come all ye faithful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via ry Mi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1"/>
            <a:ext cx="3168352" cy="54868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Avia</a:t>
            </a:r>
            <a:r>
              <a:rPr lang="en-US" b="1" dirty="0"/>
              <a:t> </a:t>
            </a:r>
            <a:r>
              <a:rPr lang="en-US" b="1" dirty="0" err="1"/>
              <a:t>ry</a:t>
            </a:r>
            <a:r>
              <a:rPr lang="en-US" b="1" dirty="0"/>
              <a:t> Mino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23728" y="548680"/>
            <a:ext cx="4536504" cy="5112568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Hifaly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hihoby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hankany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Betlehema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Teraka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Tompon’ny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anjely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Fiv</a:t>
            </a:r>
            <a:r>
              <a:rPr lang="en-US" sz="1800" b="1" dirty="0" smtClean="0">
                <a:solidFill>
                  <a:srgbClr val="FF0000"/>
                </a:solidFill>
              </a:rPr>
              <a:t> :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Avia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hitsaoka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Azy</a:t>
            </a:r>
            <a:r>
              <a:rPr lang="en-US" sz="1800" b="1" dirty="0" smtClean="0">
                <a:solidFill>
                  <a:srgbClr val="FF0000"/>
                </a:solidFill>
              </a:rPr>
              <a:t> (x3)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Izay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Tomponao</a:t>
            </a:r>
            <a:r>
              <a:rPr lang="en-US" sz="18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Tompon’ny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tompo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Andriananahary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Nefa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behivavy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Zanak’i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Maria,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Nefa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Zanahary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anjely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Mihobia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mafy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mponina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an-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danitra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ambony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Atolory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He,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arahaba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Tonga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an-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tany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Tompo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Mpamonjy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Mpanjaka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Tenin’ny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Rainy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Voatafy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nofo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101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Avia ry Mino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Avia ry Mino</dc:title>
  <dc:creator>mary</dc:creator>
  <cp:lastModifiedBy>mary</cp:lastModifiedBy>
  <cp:revision>8</cp:revision>
  <dcterms:created xsi:type="dcterms:W3CDTF">2021-11-23T16:28:48Z</dcterms:created>
  <dcterms:modified xsi:type="dcterms:W3CDTF">2021-11-23T18:56:50Z</dcterms:modified>
</cp:coreProperties>
</file>