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BDFC-67D6-4C31-9E9C-08EF848739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4BD97-9CDD-4FBF-8E37-A464CCE74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BDFC-67D6-4C31-9E9C-08EF848739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4BD97-9CDD-4FBF-8E37-A464CCE74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BDFC-67D6-4C31-9E9C-08EF848739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4BD97-9CDD-4FBF-8E37-A464CCE74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BDFC-67D6-4C31-9E9C-08EF848739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4BD97-9CDD-4FBF-8E37-A464CCE74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BDFC-67D6-4C31-9E9C-08EF848739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4BD97-9CDD-4FBF-8E37-A464CCE74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BDFC-67D6-4C31-9E9C-08EF848739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4BD97-9CDD-4FBF-8E37-A464CCE74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BDFC-67D6-4C31-9E9C-08EF848739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4BD97-9CDD-4FBF-8E37-A464CCE74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BDFC-67D6-4C31-9E9C-08EF848739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4BD97-9CDD-4FBF-8E37-A464CCE74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BDFC-67D6-4C31-9E9C-08EF848739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4BD97-9CDD-4FBF-8E37-A464CCE74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BDFC-67D6-4C31-9E9C-08EF848739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4BD97-9CDD-4FBF-8E37-A464CCE74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FBDFC-67D6-4C31-9E9C-08EF848739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4BD97-9CDD-4FBF-8E37-A464CCE74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FBDFC-67D6-4C31-9E9C-08EF84873944}" type="datetimeFigureOut">
              <a:rPr lang="en-US" smtClean="0"/>
              <a:pPr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4BD97-9CDD-4FBF-8E37-A464CCE740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scultați! Îngerii cânt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"/>
            <a:ext cx="5328592" cy="548679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chemeClr val="bg1"/>
                </a:solidFill>
              </a:rPr>
              <a:t>Ascultați! Îngerii cântă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5832648" cy="5616624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Ascultați</a:t>
            </a:r>
            <a:r>
              <a:rPr lang="vi-VN" sz="1400" b="1" dirty="0" smtClean="0">
                <a:solidFill>
                  <a:schemeClr val="bg1"/>
                </a:solidFill>
              </a:rPr>
              <a:t>! Îngerii cântă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Noului Rege Slavă!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Pe pământ blândă-ndurare,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Milă și împăcare!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Glasurile înălțați,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Cu îngerii proclamați: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Azi Isus a apărut,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În Betleem S-a născut.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Azi Isus a apărut,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În Betleem S-a născut.</a:t>
            </a:r>
          </a:p>
          <a:p>
            <a:pPr algn="l"/>
            <a:endParaRPr lang="vi-VN" sz="14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Bun venit Prințului Păcii!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El e Fiul Dreptătii!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Tuturor le dă lumină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Și pe toți îi alină.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S-a născut și ne-a salvat,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De la moarte și păcat.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S-a născut pentru-a ne da: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Șansa de a învia.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S-a născut pentru-a ne da: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Șansa de a învia.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Toate </a:t>
            </a:r>
            <a:r>
              <a:rPr lang="vi-VN" sz="1400" b="1" dirty="0" smtClean="0">
                <a:solidFill>
                  <a:schemeClr val="bg1"/>
                </a:solidFill>
              </a:rPr>
              <a:t>de la El primim,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Când prin rugăciuni venim.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Să-I deschidem inima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Ca să intre El în ea.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Și ne va conduce sus,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Unde-s fericiri nespus.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Toți în cor îi vom cânta: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Mare este slava Sa! 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Toți în cor îi vom canta:</a:t>
            </a:r>
          </a:p>
          <a:p>
            <a:pPr algn="l"/>
            <a:r>
              <a:rPr lang="vi-VN" sz="1400" b="1" dirty="0" smtClean="0">
                <a:solidFill>
                  <a:schemeClr val="bg1"/>
                </a:solidFill>
              </a:rPr>
              <a:t>Mare este slava Sa!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156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Ascultați! Îngerii cântă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Ascultați! Îngerii cântă</dc:title>
  <dc:creator>mary</dc:creator>
  <cp:lastModifiedBy>mary</cp:lastModifiedBy>
  <cp:revision>7</cp:revision>
  <dcterms:created xsi:type="dcterms:W3CDTF">2021-11-27T00:15:32Z</dcterms:created>
  <dcterms:modified xsi:type="dcterms:W3CDTF">2021-11-30T17:17:11Z</dcterms:modified>
</cp:coreProperties>
</file>