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92DA1-3B7D-4FE4-9064-00684D863B90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BCD56-B465-4E6C-B058-E1C52613A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BCD56-B465-4E6C-B058-E1C52613AE7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C95CE-A05B-4A09-AB5E-753A4379E9CC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F5DCD-61E0-40D8-8F2B-C0730E49F3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ajin Jin, Oru Mi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16632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Aajin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Jin,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232848" cy="47525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mole de,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Olus'aguntan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alafia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alafia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Mole de,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Angel',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Kabiyesi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Oba.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 mole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ore won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Oba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 'mole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Angel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Kabiyesi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Oba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120</Words>
  <Application>Microsoft Office PowerPoint</Application>
  <PresentationFormat>On-screen Show (4:3)</PresentationFormat>
  <Paragraphs>31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Aajin Jin, Oru Mimo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JIN jin, oru mimo</dc:title>
  <dc:creator>mary</dc:creator>
  <cp:lastModifiedBy>mary</cp:lastModifiedBy>
  <cp:revision>13</cp:revision>
  <dcterms:created xsi:type="dcterms:W3CDTF">2021-11-25T16:51:47Z</dcterms:created>
  <dcterms:modified xsi:type="dcterms:W3CDTF">2021-11-25T19:25:29Z</dcterms:modified>
</cp:coreProperties>
</file>