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01E48-3699-4644-AA05-AEB8AB14D807}" type="datetimeFigureOut">
              <a:rPr lang="en-US" smtClean="0"/>
              <a:pPr/>
              <a:t>11/12/2021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99F70-8D80-40C0-BDF6-4644C62A06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01E48-3699-4644-AA05-AEB8AB14D807}" type="datetimeFigureOut">
              <a:rPr lang="en-US" smtClean="0"/>
              <a:pPr/>
              <a:t>11/12/2021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99F70-8D80-40C0-BDF6-4644C62A06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01E48-3699-4644-AA05-AEB8AB14D807}" type="datetimeFigureOut">
              <a:rPr lang="en-US" smtClean="0"/>
              <a:pPr/>
              <a:t>11/12/2021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99F70-8D80-40C0-BDF6-4644C62A06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01E48-3699-4644-AA05-AEB8AB14D807}" type="datetimeFigureOut">
              <a:rPr lang="en-US" smtClean="0"/>
              <a:pPr/>
              <a:t>11/12/2021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99F70-8D80-40C0-BDF6-4644C62A06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01E48-3699-4644-AA05-AEB8AB14D807}" type="datetimeFigureOut">
              <a:rPr lang="en-US" smtClean="0"/>
              <a:pPr/>
              <a:t>11/12/2021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99F70-8D80-40C0-BDF6-4644C62A06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01E48-3699-4644-AA05-AEB8AB14D807}" type="datetimeFigureOut">
              <a:rPr lang="en-US" smtClean="0"/>
              <a:pPr/>
              <a:t>11/12/2021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99F70-8D80-40C0-BDF6-4644C62A06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01E48-3699-4644-AA05-AEB8AB14D807}" type="datetimeFigureOut">
              <a:rPr lang="en-US" smtClean="0"/>
              <a:pPr/>
              <a:t>11/12/2021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99F70-8D80-40C0-BDF6-4644C62A06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01E48-3699-4644-AA05-AEB8AB14D807}" type="datetimeFigureOut">
              <a:rPr lang="en-US" smtClean="0"/>
              <a:pPr/>
              <a:t>11/12/2021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99F70-8D80-40C0-BDF6-4644C62A06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01E48-3699-4644-AA05-AEB8AB14D807}" type="datetimeFigureOut">
              <a:rPr lang="en-US" smtClean="0"/>
              <a:pPr/>
              <a:t>11/12/2021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99F70-8D80-40C0-BDF6-4644C62A06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01E48-3699-4644-AA05-AEB8AB14D807}" type="datetimeFigureOut">
              <a:rPr lang="en-US" smtClean="0"/>
              <a:pPr/>
              <a:t>11/12/2021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99F70-8D80-40C0-BDF6-4644C62A06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01E48-3699-4644-AA05-AEB8AB14D807}" type="datetimeFigureOut">
              <a:rPr lang="en-US" smtClean="0"/>
              <a:pPr/>
              <a:t>11/12/2021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99F70-8D80-40C0-BDF6-4644C62A06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701E48-3699-4644-AA05-AEB8AB14D807}" type="datetimeFigureOut">
              <a:rPr lang="en-US" smtClean="0"/>
              <a:pPr/>
              <a:t>11/12/2021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499F70-8D80-40C0-BDF6-4644C62A066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면류관 벗어서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 l'Agneau sur son trône.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7704" y="260649"/>
            <a:ext cx="5472608" cy="504056"/>
          </a:xfrm>
        </p:spPr>
        <p:txBody>
          <a:bodyPr>
            <a:normAutofit fontScale="90000"/>
          </a:bodyPr>
          <a:lstStyle/>
          <a:p>
            <a:r>
              <a:rPr lang="fr-FR" b="1" dirty="0" smtClean="0"/>
              <a:t>À l'Agneau sur son trône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124744"/>
            <a:ext cx="5544616" cy="4680520"/>
          </a:xfrm>
        </p:spPr>
        <p:txBody>
          <a:bodyPr>
            <a:noAutofit/>
          </a:bodyPr>
          <a:lstStyle/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À l’Agneau sur Son trône, Apportons la couronne!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 l'a conquise sur la croix; Il est le Roi des rois!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Éveille-toi mon âme! Bénis, adore, acclame,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Avec tous les anges du ciel, Jésus, Emmanuel!</a:t>
            </a: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Il eut la croix pour trône, L'épine pour couronne!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Mais le Père a glorifié Son Fils crucifié.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 Prince de la vie, La mort est asservie;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Hors de la tombe Il est monté; Christ est ressuscité!</a:t>
            </a: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À l’Agneau tous les trônes, Et toutes les couronnes!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 est le Maître souverain, Les temps sont en Sa main.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Rendons l’honneur suprême À Celui qui nous aime,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 qui revient victorieux, Pour nous ouvrir les cieux!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143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À l'Agneau sur son trône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À l'Agneau sur son trône </dc:title>
  <dc:creator>mary</dc:creator>
  <cp:lastModifiedBy>mary</cp:lastModifiedBy>
  <cp:revision>6</cp:revision>
  <dcterms:created xsi:type="dcterms:W3CDTF">2021-11-12T16:38:42Z</dcterms:created>
  <dcterms:modified xsi:type="dcterms:W3CDTF">2021-11-12T18:56:15Z</dcterms:modified>
</cp:coreProperties>
</file>