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9771-04DF-4402-9C8D-FCB8F4BD6216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EE070-EA71-463E-A2AB-4D85580E0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9771-04DF-4402-9C8D-FCB8F4BD6216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EE070-EA71-463E-A2AB-4D85580E0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9771-04DF-4402-9C8D-FCB8F4BD6216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EE070-EA71-463E-A2AB-4D85580E0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9771-04DF-4402-9C8D-FCB8F4BD6216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EE070-EA71-463E-A2AB-4D85580E0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9771-04DF-4402-9C8D-FCB8F4BD6216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EE070-EA71-463E-A2AB-4D85580E0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9771-04DF-4402-9C8D-FCB8F4BD6216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EE070-EA71-463E-A2AB-4D85580E0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9771-04DF-4402-9C8D-FCB8F4BD6216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EE070-EA71-463E-A2AB-4D85580E0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9771-04DF-4402-9C8D-FCB8F4BD6216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EE070-EA71-463E-A2AB-4D85580E0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9771-04DF-4402-9C8D-FCB8F4BD6216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EE070-EA71-463E-A2AB-4D85580E0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9771-04DF-4402-9C8D-FCB8F4BD6216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EE070-EA71-463E-A2AB-4D85580E0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9771-04DF-4402-9C8D-FCB8F4BD6216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EE070-EA71-463E-A2AB-4D85580E09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69771-04DF-4402-9C8D-FCB8F4BD6216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EE070-EA71-463E-A2AB-4D85580E09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ky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歸家吧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0"/>
            <a:ext cx="2088232" cy="54868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ko-KR" altLang="en-US" b="1" dirty="0" smtClean="0"/>
              <a:t>歸家吧</a:t>
            </a:r>
            <a:r>
              <a:rPr lang="ko-KR" altLang="en-US" dirty="0"/>
              <a:t/>
            </a:r>
            <a:br>
              <a:rPr lang="ko-KR" altLang="en-US" dirty="0"/>
            </a:br>
            <a:r>
              <a:rPr lang="zh-TW" altLang="en-US" dirty="0"/>
              <a:t/>
            </a:r>
            <a:br>
              <a:rPr lang="zh-TW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7056784" cy="4874096"/>
          </a:xfrm>
        </p:spPr>
        <p:txBody>
          <a:bodyPr numCol="2">
            <a:noAutofit/>
          </a:bodyPr>
          <a:lstStyle/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我已漂流遠離天父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現在要回家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長年奔走罪惡道路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 我今回家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副歌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歸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家吧歸家吧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不要再遊蕩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慈愛天父伸開雙臂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渴望你歸家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往昔寶貴光陰枉費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現在要回家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我已懊悔傷心流淚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 我今回家</a:t>
            </a: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犯罪流蕩我深厭倦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現在要回家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投靠主愛相信主言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 我今回家</a:t>
            </a: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我心憂苦我靈悽愴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現在要回家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啟我盼望加我力量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 我今回家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既知救主受死為我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現在要回家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惟此是我希望靠託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 我今回家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166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歸家吧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歸家吧  </dc:title>
  <dc:creator>mary</dc:creator>
  <cp:lastModifiedBy>mary</cp:lastModifiedBy>
  <cp:revision>5</cp:revision>
  <dcterms:created xsi:type="dcterms:W3CDTF">2021-10-21T17:06:03Z</dcterms:created>
  <dcterms:modified xsi:type="dcterms:W3CDTF">2021-10-21T21:36:35Z</dcterms:modified>
</cp:coreProperties>
</file>