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6A2E6-A62E-4F7C-A76D-4D9AC4EA4AA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30C0-9973-4F9E-9BD4-CF2DA6491B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4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7607" y="0"/>
            <a:ext cx="9136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慕いまつる主の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1"/>
            <a:ext cx="3744416" cy="432048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慕いまつる主の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836712"/>
            <a:ext cx="4536504" cy="4658072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慕いまつる主の　御招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みまね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きある今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十字架担い行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ゆ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かん　愛する主の後を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Ref</a:t>
            </a:r>
            <a:endParaRPr lang="en-US" altLang="ja-JP" sz="16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何</a:t>
            </a:r>
            <a:r>
              <a:rPr lang="ja-JP" altLang="en-US" sz="1600" b="1" smtClean="0">
                <a:solidFill>
                  <a:srgbClr val="FF0000"/>
                </a:solidFill>
              </a:rPr>
              <a:t>処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600" b="1" smtClean="0">
                <a:solidFill>
                  <a:srgbClr val="FF0000"/>
                </a:solidFill>
              </a:rPr>
              <a:t>いずく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1600" b="1" smtClean="0">
                <a:solidFill>
                  <a:srgbClr val="FF0000"/>
                </a:solidFill>
              </a:rPr>
              <a:t>までも行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600" b="1" smtClean="0">
                <a:solidFill>
                  <a:srgbClr val="FF0000"/>
                </a:solidFill>
              </a:rPr>
              <a:t>ゆ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1600" b="1" smtClean="0">
                <a:solidFill>
                  <a:srgbClr val="FF0000"/>
                </a:solidFill>
              </a:rPr>
              <a:t>かん　何処までも行かん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何処までも行かん　愛する主の後を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血潮混じる汗　流し祈る主の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ゲッセマネにも行かん　愛する主の後を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打たれ　ののしられ　辱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はずかし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め受くる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人前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ひとまえ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にも行かん　愛する主の後を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君の御恵みに　浸りしわが身は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栄え望み行かん　愛する主の後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慕いまつる主の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したいまつる主の</dc:title>
  <dc:creator>mary</dc:creator>
  <cp:lastModifiedBy>mary</cp:lastModifiedBy>
  <cp:revision>10</cp:revision>
  <dcterms:created xsi:type="dcterms:W3CDTF">2021-10-13T17:48:50Z</dcterms:created>
  <dcterms:modified xsi:type="dcterms:W3CDTF">2021-10-13T19:43:12Z</dcterms:modified>
</cp:coreProperties>
</file>