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840A4-4942-40B6-9D57-86AAA8E2EE9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2AC9E-6778-439A-AADA-2D5E70292C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1027_11454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哦主, 求你長在我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764704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哦主</a:t>
            </a:r>
            <a:r>
              <a:rPr lang="en-US" altLang="zh-TW" b="1" dirty="0" smtClean="0"/>
              <a:t>, </a:t>
            </a:r>
            <a:r>
              <a:rPr lang="zh-TW" altLang="en-US" b="1" dirty="0" smtClean="0"/>
              <a:t>求你長在我心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922119"/>
            <a:ext cx="7488832" cy="4874096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哦主，求你長在我心，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你外再無他求！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使我逐日與你更親，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逐日向罪自由。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願你逐日維持的力，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仍然顧我軟弱，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你的亮光除我陰翳，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生命吞我死涸。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當你榮光照我心頭，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所有惡念都消；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我是無有，你是萬有，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我願常受此教。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你這聖潔、榮耀的主，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讓我更多瞻仰；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無論快樂或是艱苦，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我願作你活像。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天上喜樂，求你膏我，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靈力，求你助我；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但願你的熱切愛火，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從我全人射過。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可憐的己，願其消沉，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惟你作我目標，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使我逐日藉著你恩，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更配與你相交。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220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哦主, 求你長在我心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愿你逐日维持的力</dc:title>
  <dc:creator>mary</dc:creator>
  <cp:lastModifiedBy>mary</cp:lastModifiedBy>
  <cp:revision>6</cp:revision>
  <dcterms:created xsi:type="dcterms:W3CDTF">2021-10-27T15:25:14Z</dcterms:created>
  <dcterms:modified xsi:type="dcterms:W3CDTF">2021-10-27T17:43:56Z</dcterms:modified>
</cp:coreProperties>
</file>