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52EC4-4798-4BD4-9985-6BF1533B9BDA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53886-EB84-4401-9991-8A1A6C5338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52EC4-4798-4BD4-9985-6BF1533B9BDA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53886-EB84-4401-9991-8A1A6C5338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52EC4-4798-4BD4-9985-6BF1533B9BDA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53886-EB84-4401-9991-8A1A6C5338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52EC4-4798-4BD4-9985-6BF1533B9BDA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53886-EB84-4401-9991-8A1A6C5338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52EC4-4798-4BD4-9985-6BF1533B9BDA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53886-EB84-4401-9991-8A1A6C5338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52EC4-4798-4BD4-9985-6BF1533B9BDA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53886-EB84-4401-9991-8A1A6C5338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52EC4-4798-4BD4-9985-6BF1533B9BDA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53886-EB84-4401-9991-8A1A6C5338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52EC4-4798-4BD4-9985-6BF1533B9BDA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53886-EB84-4401-9991-8A1A6C5338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52EC4-4798-4BD4-9985-6BF1533B9BDA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53886-EB84-4401-9991-8A1A6C5338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52EC4-4798-4BD4-9985-6BF1533B9BDA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53886-EB84-4401-9991-8A1A6C5338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52EC4-4798-4BD4-9985-6BF1533B9BDA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53886-EB84-4401-9991-8A1A6C5338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52EC4-4798-4BD4-9985-6BF1533B9BDA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53886-EB84-4401-9991-8A1A6C5338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, How a Rose E'er Blooming.jpg"/>
          <p:cNvPicPr>
            <a:picLocks noChangeAspect="1"/>
          </p:cNvPicPr>
          <p:nvPr userDrawn="1"/>
        </p:nvPicPr>
        <p:blipFill>
          <a:blip r:embed="rId14" cstate="print">
            <a:lum bright="6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エサイの根より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476672"/>
            <a:ext cx="3744416" cy="578495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エサイの根より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1412776"/>
            <a:ext cx="3816424" cy="4752528"/>
          </a:xfrm>
        </p:spPr>
        <p:txBody>
          <a:bodyPr>
            <a:noAutofit/>
          </a:bodyPr>
          <a:lstStyle/>
          <a:p>
            <a:pPr algn="l"/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エサイの根より　生いいでたる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くすしき花は　さきそめけり。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わが主イエスの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うまれたまいし　このよき日よ。</a:t>
            </a: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イザヤの告げし　すくいぬしは、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きよき母より　うまれましぬ。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主のちかいの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今しも成れる　このよき日よ。</a:t>
            </a: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たえにとうとき　イエスの御名の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かおりはとおく　世にあまねし。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いざやともに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よろこびいわえ、このよき日を。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16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エサイの根より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エサイの根より</dc:title>
  <dc:creator>mary</dc:creator>
  <cp:lastModifiedBy>mary</cp:lastModifiedBy>
  <cp:revision>8</cp:revision>
  <dcterms:created xsi:type="dcterms:W3CDTF">2021-10-10T22:01:28Z</dcterms:created>
  <dcterms:modified xsi:type="dcterms:W3CDTF">2021-10-11T15:48:08Z</dcterms:modified>
</cp:coreProperties>
</file>