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67596-DF1D-4C17-B5A5-7EA67A894A4C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B430F-24DA-4348-8692-320B4713F6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โลหิตของพระเยซูไห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404665"/>
            <a:ext cx="6408712" cy="5760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โลหิตของพระเยซูไหล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484784"/>
            <a:ext cx="3816424" cy="4658072"/>
          </a:xfrm>
        </p:spPr>
        <p:txBody>
          <a:bodyPr>
            <a:norm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1.พระโลหิตของพระเยซูไหล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พระองค์ทนทุกข์อับอาย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จนในที่สุดพระองค์ต้องตาย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ก็เพื่อล้างบาปของข้าฯ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2.พระเยซูถูกตรึงที่กางเขน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รับบาปรับเวรแทนข้าฯ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พระองค์สำแดงความรักเมตตา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ความรักใดไม่เปรียบปาน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3.พระองค์ทนทุกข์มากมายเหลือคิด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ตัวข้าฯเป็นหนี้พระคริสต์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ข้าฯขอถวายทั้งกายและจิต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ไว้ใต้พระบาทพระคริสต์.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77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พระโลหิตของพระเยซูไหล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พระโลหิตของพระเยซูไหล </dc:title>
  <dc:creator>mary</dc:creator>
  <cp:lastModifiedBy>mary</cp:lastModifiedBy>
  <cp:revision>5</cp:revision>
  <dcterms:created xsi:type="dcterms:W3CDTF">2021-08-26T15:23:29Z</dcterms:created>
  <dcterms:modified xsi:type="dcterms:W3CDTF">2021-10-05T21:12:59Z</dcterms:modified>
</cp:coreProperties>
</file>