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AAE3C-B28E-4385-9E56-4D0579F29125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4F45-36AB-4871-B56B-EA652A88C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AAE3C-B28E-4385-9E56-4D0579F29125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4F45-36AB-4871-B56B-EA652A88C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AAE3C-B28E-4385-9E56-4D0579F29125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4F45-36AB-4871-B56B-EA652A88C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AAE3C-B28E-4385-9E56-4D0579F29125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4F45-36AB-4871-B56B-EA652A88C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AAE3C-B28E-4385-9E56-4D0579F29125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4F45-36AB-4871-B56B-EA652A88C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AAE3C-B28E-4385-9E56-4D0579F29125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4F45-36AB-4871-B56B-EA652A88C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AAE3C-B28E-4385-9E56-4D0579F29125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4F45-36AB-4871-B56B-EA652A88C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AAE3C-B28E-4385-9E56-4D0579F29125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4F45-36AB-4871-B56B-EA652A88C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AAE3C-B28E-4385-9E56-4D0579F29125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4F45-36AB-4871-B56B-EA652A88C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AAE3C-B28E-4385-9E56-4D0579F29125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4F45-36AB-4871-B56B-EA652A88C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AAE3C-B28E-4385-9E56-4D0579F29125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4F45-36AB-4871-B56B-EA652A88C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AAE3C-B28E-4385-9E56-4D0579F29125}" type="datetimeFigureOut">
              <a:rPr lang="en-US" smtClean="0"/>
              <a:pPr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54F45-36AB-4871-B56B-EA652A88C0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왕의 왕 내 주께서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ที่กางเขน ที่กางเขน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260648"/>
            <a:ext cx="4968552" cy="3898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ที่</a:t>
            </a:r>
            <a:r>
              <a:rPr lang="th-TH" b="1" dirty="0"/>
              <a:t>กางเขน ที่กางเขน</a:t>
            </a:r>
            <a:br>
              <a:rPr lang="th-TH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908720"/>
            <a:ext cx="4208512" cy="4946104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พระโลหิตของพระเยซูไหล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พระองค์ทนทุกข์อับอาย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จนในที่สุดพระองค์ต้องตาย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ก็เพื่อล้างบาปของข้าฯ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ร้องรับ (</a:t>
            </a:r>
            <a:r>
              <a:rPr lang="en-US" sz="1600" b="1" dirty="0" smtClean="0">
                <a:solidFill>
                  <a:srgbClr val="FF0000"/>
                </a:solidFill>
              </a:rPr>
              <a:t>Refrain)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ที่กางเขน ที่กางเขน ข้าฯแลเห็นความสว่าง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และความหนักใจอันใหญ่ยิ่งได้หลุดหาย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เพราะข้าดูกางเขน จึงแลเห็นกระจ่าง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เดี๋ยวนี้ข้าฯจึงมีความสุขสบาย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 พระเยซูถูกตรึงที่กางเขน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รับบาปรับเวรแทนข้าฯ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พระองค์สำแดงความรักเมตตา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ความรักใดไม่เปรียบปาน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3.พระองค์ทนทุกข์มากมายเหลือคิด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ตัวข้าฯเป็นหนี้พระคริสต์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ข้าฯขอถวายทั้งกายและจิต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ไว้ใต้พระบาทพระคริสต์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118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ที่กางเขน ที่กางเขน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ที่กางเขน ที่กางเขน </dc:title>
  <dc:creator>mary</dc:creator>
  <cp:lastModifiedBy>mary</cp:lastModifiedBy>
  <cp:revision>5</cp:revision>
  <dcterms:created xsi:type="dcterms:W3CDTF">2021-10-07T15:03:25Z</dcterms:created>
  <dcterms:modified xsi:type="dcterms:W3CDTF">2021-10-08T16:07:11Z</dcterms:modified>
</cp:coreProperties>
</file>