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F3C80-64DC-4369-AC8B-FA895238154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4F2A1-FBF8-4BCC-93BB-0AC422A1B8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จะแบกกางเขนแล้วเดินตาม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05678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ข้า</a:t>
            </a:r>
            <a:r>
              <a:rPr lang="th-TH" b="1" dirty="0"/>
              <a:t>จะแบกกางเขนแล้วเดินตาม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748464" cy="5040560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1.ข้าฯได้ยินพระเยซูเรียกข้าฯ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โดยความรักพระองค์ทรงเรียกข้าฯ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โดยพระธรรมโอวาททรงเรียกข้าฯ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แบกกางเขนและตามเรา ตามเรามา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ข้าฯจะแบกกางเขน แล้วเดินตาม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ข้าฯจะแบกกางเขน แล้วเดินตาม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ข้าฯจะแบกกางเขน แล้วเดินตาม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แล้วจะตามไป ตามไปทั่วทุกทาง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2.แม้ว่าทางมืดมัว ทรงนำหน้า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เมื่อจิตใจโศกเศร้า มีน้ำตา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แต่วิญญาณชุ่มชื่นทุกเวลา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ข้าฯจะตามไป ตามไปทั่วทุกทาง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ขอพระองค์เสด็จนำหน้าข้าฯ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โปรดประทานสว่างฤทธิ์เดชมา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แม้ใจข้าฯอ่อนเพลียโปรดรักษา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ข้าฯจะตามไป ตามไปทั่วทุกทาง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4.แม้ว่าทางคดเคี้ยวทรงนำหน้า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โปรดประทานอาหารสวรรค์มา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เมื่อชีวิตวางวายทรงนำพา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เพราะข้าฯตามไป ตามไปทั่วทุกทาง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ข้าจะแบกกางเขนแล้วเดินตาม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ข้าจะแบกกางเขนแล้วเดินตาม</dc:title>
  <dc:creator>mary</dc:creator>
  <cp:lastModifiedBy>mary</cp:lastModifiedBy>
  <cp:revision>7</cp:revision>
  <dcterms:created xsi:type="dcterms:W3CDTF">2021-10-14T16:45:24Z</dcterms:created>
  <dcterms:modified xsi:type="dcterms:W3CDTF">2021-10-14T17:41:47Z</dcterms:modified>
</cp:coreProperties>
</file>