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5679-9EF0-42CC-837D-2DB23858280B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D50FE-401C-474E-AEA1-0FCF43E4E5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ndo in ciel noi sare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920880" cy="404663"/>
          </a:xfrm>
        </p:spPr>
        <p:txBody>
          <a:bodyPr>
            <a:normAutofit fontScale="90000"/>
          </a:bodyPr>
          <a:lstStyle/>
          <a:p>
            <a:r>
              <a:rPr lang="ml-IN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യേശുവിന്റെ സ്നേഹത്തിനെ പാടി</a:t>
            </a:r>
            <a:endParaRPr lang="ml-IN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62181"/>
            <a:ext cx="4464496" cy="40100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യേ-ശു-വിന്റെ സ്നേഹത്തിനെ പാടി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കൃ-പ-കളെ വാഴ്ത്തീടാം.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ശോ-ഭ-യേറും നാ-ടൊ-ന്നതിൽ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സ്ഥ-ല-മേകും നമുക്കായ്!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നാമെല്ലാം </a:t>
            </a:r>
            <a:r>
              <a:rPr lang="ml-IN" sz="1400" b="1" dirty="0" smtClean="0">
                <a:solidFill>
                  <a:srgbClr val="FF0000"/>
                </a:solidFill>
              </a:rPr>
              <a:t>ചെന്നു ചേ-ർന്നാൽ,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സ്വർഗ്ഗത്തിൽ എത്രയെത്ര സന്തോഷം!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യേശുവെ ദർശ്ശിക്കുമ്പോൾ,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നാം ആർപ്പിടും വൻ വി-ജയം!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പ-ര-ദേശി പോലലഞ്ഞു വാടി 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മേഘം മാർഗ്ഗം മ-റ-ച്ചാൽ,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യാ-ത്ര-യിൻ നാൾ തീർന്നു പോകും-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നെടു-വീർപ്പിനി വേണ്ട!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വി-ശ്വ-സ്തരായ് ഭൂവിലിനി പാർക്കാം-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സേ-വി-ച്ചീടാം എന്നാളും.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മഹത്വം ഒന്നു കണ്ടാൽ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ക്ഷീ-ണം എല്ലാം മാറിപ്പോം!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മു-ന്നി-ലുണ്ട് പ്രതിഫലം അന്നു,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സൌ-ന്ദര്യത്തെ കണ്ടീടും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തു-റ-ക്കും പവിഴ വാതിൽ,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തങ്ക വീ-ഥികൾ താണ്ടും!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യേശുവിന്റെ സ്നേഹത്തിനെ പാടി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യേ-ശു-വിന്റെ സ്നേഹത്തിനെ പാടി</dc:title>
  <dc:creator>mary</dc:creator>
  <cp:lastModifiedBy>mary</cp:lastModifiedBy>
  <cp:revision>6</cp:revision>
  <dcterms:created xsi:type="dcterms:W3CDTF">2021-06-13T21:15:28Z</dcterms:created>
  <dcterms:modified xsi:type="dcterms:W3CDTF">2021-10-03T22:13:09Z</dcterms:modified>
</cp:coreProperties>
</file>