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45BA-A95A-4B4F-9F99-2DB2958FBE7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64C3-C08D-4F30-A69E-FB8C37EDE2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Perfect Love 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Kasih Sempur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260648"/>
            <a:ext cx="5868144" cy="548679"/>
          </a:xfrm>
        </p:spPr>
        <p:txBody>
          <a:bodyPr>
            <a:noAutofit/>
          </a:bodyPr>
          <a:lstStyle/>
          <a:p>
            <a:r>
              <a:rPr lang="en-US" sz="3600" b="1" cap="small" dirty="0" smtClean="0">
                <a:solidFill>
                  <a:schemeClr val="bg1"/>
                </a:solidFill>
              </a:rPr>
              <a:t/>
            </a:r>
            <a:br>
              <a:rPr lang="en-US" sz="3600" b="1" cap="small" dirty="0" smtClean="0">
                <a:solidFill>
                  <a:schemeClr val="bg1"/>
                </a:solidFill>
              </a:rPr>
            </a:br>
            <a:r>
              <a:rPr lang="ml-IN" sz="3600" b="1" cap="small" dirty="0" smtClean="0">
                <a:solidFill>
                  <a:schemeClr val="bg1"/>
                </a:solidFill>
              </a:rPr>
              <a:t>പൂര്‍ണ്ണമാം സ്നേഹം </a:t>
            </a:r>
            <a:r>
              <a:rPr lang="ml-IN" sz="3600" b="1" cap="small" dirty="0">
                <a:solidFill>
                  <a:schemeClr val="bg1"/>
                </a:solidFill>
              </a:rPr>
              <a:t/>
            </a:r>
            <a:br>
              <a:rPr lang="ml-IN" sz="3600" b="1" cap="small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400" y="1196752"/>
            <a:ext cx="5400600" cy="4226024"/>
          </a:xfrm>
        </p:spPr>
        <p:txBody>
          <a:bodyPr>
            <a:noAutofit/>
          </a:bodyPr>
          <a:lstStyle/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പൂര്‍ണ്ണമാം സ്നേഹം, മാനുഷ്യര്‍ക്കതീതം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നിന്‍ പാദേ ദാസര്‍ മുട്ടുകുത്തുമ്പോള്‍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എന്നെന്നേക്കുമായ് യോജിപ്പിക്കിവരെ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വറ്റാത്ത സ്നേഹത്തെ പഠിപ്പിക്ക</a:t>
            </a:r>
          </a:p>
          <a:p>
            <a:pPr algn="l"/>
            <a:endParaRPr lang="ml-IN" sz="1600" b="1" dirty="0" smtClean="0">
              <a:solidFill>
                <a:schemeClr val="bg1"/>
              </a:solidFill>
            </a:endParaRP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സമ്പൂര്‍ണ്ണ ജീവന്‍, നിന്‍ വാഗ്ദത്തം പോലെ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ഏകുകിവര്‍ മേല്‍ നല്‍ വിശ്വാസവും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അനുകമ്പയും, ദീര്‍ഘക്ഷമയതും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മൃത്യുവെ വെല്ലും ദൈവാശ്രയവും</a:t>
            </a:r>
          </a:p>
          <a:p>
            <a:pPr algn="l"/>
            <a:endParaRPr lang="ml-IN" sz="1600" b="1" dirty="0" smtClean="0">
              <a:solidFill>
                <a:schemeClr val="bg1"/>
              </a:solidFill>
            </a:endParaRP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എകുകിവര്‍ മേല്‍ സ്വര്‍ഗ്ഗീയ സന്തോഷം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ഭൌമിക ദുഖം അകറ്റിടുവാന്‍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ശോഭിപ്പിക്കിവര്‍ ഭാവിജീവിതത്തെ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നീ നല്‍കും ജീവനിന്‍ സ്നേഹത്താലെ</a:t>
            </a:r>
          </a:p>
          <a:p>
            <a:pPr algn="l"/>
            <a:endParaRPr lang="ml-IN" sz="1600" b="1" dirty="0" smtClean="0">
              <a:solidFill>
                <a:schemeClr val="bg1"/>
              </a:solidFill>
            </a:endParaRP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കേള്‍ക്കുക താത! ക്രിസ്തുവിന്റെ മൂലം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നിന്‍ നിത്യ വാക്കു പോലെ, ശുദ്ധാത്മാ!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ജീവ ജാലങ്ങള്‍ അര്‍പ്പിക്കും നിന്‍ സ്തുതി</a:t>
            </a:r>
          </a:p>
          <a:p>
            <a:pPr algn="l"/>
            <a:r>
              <a:rPr lang="ml-IN" sz="1600" b="1" dirty="0" smtClean="0">
                <a:solidFill>
                  <a:schemeClr val="bg1"/>
                </a:solidFill>
              </a:rPr>
              <a:t>മഹത്വം സ്തോത്രം നിനക്കെന്നേക്കും</a:t>
            </a:r>
          </a:p>
          <a:p>
            <a:pPr algn="l"/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62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പൂര്‍ണ്ണമാം സ്നേഹം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പൂര്‍ണ്ണമാം സ്നേഹം, മാനുഷ്യര്‍ക്കതീതം</dc:title>
  <dc:creator>mary</dc:creator>
  <cp:lastModifiedBy>mary</cp:lastModifiedBy>
  <cp:revision>5</cp:revision>
  <dcterms:created xsi:type="dcterms:W3CDTF">2021-10-22T23:01:07Z</dcterms:created>
  <dcterms:modified xsi:type="dcterms:W3CDTF">2021-10-25T19:19:33Z</dcterms:modified>
</cp:coreProperties>
</file>