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19500-0BD8-4DD0-82E4-67A79E9BC5CD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EAF3-A7A3-4273-9BB7-42BCF0E1C6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Pag-ibig na Dakil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200800" cy="548679"/>
          </a:xfrm>
        </p:spPr>
        <p:txBody>
          <a:bodyPr>
            <a:normAutofit fontScale="90000"/>
          </a:bodyPr>
          <a:lstStyle/>
          <a:p>
            <a:r>
              <a:rPr lang="ml-IN" sz="3600" b="1" dirty="0" smtClean="0"/>
              <a:t>ദിവ്യമാം അതുല്ല്യ സ്നേഹം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8280920" cy="4752528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ദിവ്യമാം അതുല്ല്യ സ്നേഹം,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വിണ്ണിറങ്ങി മന്നിലായ്,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വന്നു വസിച്ചീടേണമേ,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കൃപ ചൊരികെന്നിൽ.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നിൻ വൻ കൃപയാൽ,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വറ്റാ സ്നേഹം ചൊരിക.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നിന്റെ രക്ഷ ഏകി ഇന്നു,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ഹൃത്തിൻ വ്യഥ മാറ്റുകെ.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ഊതുകെന്നിൽ ദൈവാത്മാവേ,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ഹൃത്തിൻ ഖേദം മാറ്റുകേ.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നിന്നിൽ വിശ്രാമം കൊണ്ടീടാൻ,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നിന്നെ പ്രാപിച്ചീടുവാൻ.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 ചിന്ത മാറ്റീടേണം,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ആദി അന്തമായോനേ.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വിശ്വാസത്തിൻ നൽ ഉറവേ,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വിടുവിക്ക ഉള്ളത്തെ.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ആഗമിക്ക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വിടുവിപ്പാൻ,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ജീവനെ പ്രാപിപ്പാൻ.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ആലയെ ചേരാം വേഗം,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വേർപിരിയാ -തെന്നേക്കും.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നിന്നെ എന്നും വാഴ്ത്തി പാടും,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സേവിച്ചീടും ദൂതർ പോൽ.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പ്രാർത്ഥിച്ചീടും സ്തുതിച്ചീടും,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സ്നേഹത്തെ വാഴ്ത്തീടും.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പുതു സൃഷ്‌ടി പൂർണ്ണമാക്ക,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നിഷ്കളങ്കരായീടാൻ.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രക്ഷയെ നീ കാണിക്ക,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പൂർണ്ണ നിരപ്പേകുക.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അതി മഹത്വം പ്രാപിച്ചു,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സ്വർലോകേ ചേരുംവരെ.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കിരീടങ്ങൾ കാൽക്കൽ വെച്ചു,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ഭക്തിയോടെ വന്ദിപ്പാൻ.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123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ദിവ്യമാം അതുല്ല്യ സ്നേഹം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ദിവ്യമാം അതുല്ല്യ സ്നേഹം</dc:title>
  <dc:creator>mary</dc:creator>
  <cp:lastModifiedBy>mary</cp:lastModifiedBy>
  <cp:revision>4</cp:revision>
  <dcterms:created xsi:type="dcterms:W3CDTF">2021-10-28T17:36:53Z</dcterms:created>
  <dcterms:modified xsi:type="dcterms:W3CDTF">2021-10-30T17:52:43Z</dcterms:modified>
</cp:coreProperties>
</file>