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70" d="100"/>
          <a:sy n="70" d="100"/>
        </p:scale>
        <p:origin x="-1685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5E99-723C-490C-89CB-6C9FDF67100C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6664-79E4-4A50-A899-CC195E0D1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5E99-723C-490C-89CB-6C9FDF67100C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6664-79E4-4A50-A899-CC195E0D1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5E99-723C-490C-89CB-6C9FDF67100C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6664-79E4-4A50-A899-CC195E0D1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5E99-723C-490C-89CB-6C9FDF67100C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6664-79E4-4A50-A899-CC195E0D1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5E99-723C-490C-89CB-6C9FDF67100C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6664-79E4-4A50-A899-CC195E0D1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5E99-723C-490C-89CB-6C9FDF67100C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6664-79E4-4A50-A899-CC195E0D1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5E99-723C-490C-89CB-6C9FDF67100C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6664-79E4-4A50-A899-CC195E0D1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5E99-723C-490C-89CB-6C9FDF67100C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6664-79E4-4A50-A899-CC195E0D1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5E99-723C-490C-89CB-6C9FDF67100C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6664-79E4-4A50-A899-CC195E0D1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5E99-723C-490C-89CB-6C9FDF67100C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6664-79E4-4A50-A899-CC195E0D1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5E99-723C-490C-89CB-6C9FDF67100C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6664-79E4-4A50-A899-CC195E0D1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25E99-723C-490C-89CB-6C9FDF67100C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06664-79E4-4A50-A899-CC195E0D17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rife is o'er, the battle done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കലാശിച്ചു കഠോര പോർ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19920"/>
            <a:ext cx="7772400" cy="404664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കലാശിച്ചു </a:t>
            </a:r>
            <a:r>
              <a:rPr lang="ml-IN" b="1" cap="small" dirty="0"/>
              <a:t>കഠോര പോർ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3816424" cy="509012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കലാശിച്ചു കഠോര പോർ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കത്താവു താൻ ജയാളിയായ്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കത്തൃ സ്തുതി ഗീതം പാടിൻ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അല്ലെലൂയ്യാ!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മരണസേനകളെല്ലാം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മന്നന്റെ മുൻപിൽ നിന്നോടി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മശിഹായ്ക്കു സ്തുതി പാടിൻ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അല്ലെലൂയ്യാ!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ഉയിർത്തു താൻ മൂന്നാം ദിനം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ഉന്നതനായ് വാണീടുന്നു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ഉണർന്നു പാടീൻ അവന്നു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അല്ലെലൂയ്യാ!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പാതാള വായ് അടച്ചു താൻ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സ്വർലോക വാതിൽ തുറന്നു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സ്തുതിഗീതം പാടീടാം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അല്ലെലൂയ്യാ!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ഏറ്റതായ് അടികളാൽ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നിന്നടിയാർ സ്വതന്ത്രരായ്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മുമ്പിലെന്നും പാടീടും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അല്ലെലൂയ്യാ!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കലാശിച്ചു കഠോര പോർ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കലാശിച്ചു കഠോര പോർ</dc:title>
  <dc:creator>mary</dc:creator>
  <cp:lastModifiedBy>mary</cp:lastModifiedBy>
  <cp:revision>6</cp:revision>
  <dcterms:created xsi:type="dcterms:W3CDTF">2021-10-19T16:34:57Z</dcterms:created>
  <dcterms:modified xsi:type="dcterms:W3CDTF">2021-10-20T16:01:44Z</dcterms:modified>
</cp:coreProperties>
</file>