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4BAB2-DF43-4DAD-AC8C-B0ACEFA0E19E}" type="datetimeFigureOut">
              <a:rPr lang="en-US" smtClean="0"/>
              <a:pPr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F6D62-0B08-4131-86C2-DDB729E7A1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ông Tình Yê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"/>
            <a:ext cx="8420472" cy="692696"/>
          </a:xfrm>
        </p:spPr>
        <p:txBody>
          <a:bodyPr>
            <a:normAutofit fontScale="90000"/>
          </a:bodyPr>
          <a:lstStyle/>
          <a:p>
            <a:r>
              <a:rPr lang="ml-IN" sz="4000" b="1" dirty="0" smtClean="0"/>
              <a:t>അത്യത്ഭുതം! എൻ രക്ഷകൻ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10188624" cy="5256584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അയ്യോ! ഇതാ എൻ ര-ക്ഷകൻ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രക്തം ചിന്തി വീണ്ടു.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പാ-പിയാം എന്നെ വീ-ണ്ടിടാൻ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ശി-രസ-തേൽപ്പിച്ചു!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ചരണങ്ങൾ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ക്രൂശ്ശതിൽ, ക്രൂശ്ശതിൽ തേജസ്സെ കണ്ടു ഞാൻ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ആകുല-മാകവേ നീങ്ങി പോയ്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വിശ്വാസത്താൽ മാർഗ്ഗം വ്യക്തമായിതെ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ഞാനെ-ന്നെന്നും മോദവാനത്രേ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മുറി-ഞ്ഞു തൻ ശരീ-രവും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രക്ത-ത്തിൽ മു-ങ്ങിയേ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ദൈവ-കോപ-ത്തിൻ അ-ഗ്നിയാൽ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ആത്മ-വിവ-ശനായ്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പാ-പം മൂ-ലമ-ല്ലയോ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ക്രൂശ്ശിൽ കേണതു?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സ്നേ-ഹവും കരു-ണയും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അ-പ്ര-മേയം തന്നെയാം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ആദി-ത്യ 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ശോഭ മാ-ഞ്ഞു പോയ്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തേജ-സ്സും മാ-റിപ്പോയ്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മർത്യ-രിൻ പാപം മൂ-ലമായ്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സൃഷ്ടാ-വു യാ-ഗമായ്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ക്രൂ-ശ്ശിനെ ഞാൻ നോ-ക്കുമ്പോൾ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ലജ്ജി-ച്ചു പോ-കുന്നേ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നന്ദി-കൊണ്ടെൻ ഹൃദയവും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കണ്ണും നിറ-യുന്നേ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കണ്ണീ-രിനാൽ വീട്ട-പ്പെടാ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സ്നേ-ഹത്തിൻ കടം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തരു-ന്നിതാ എന്നെ മുറ്റും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മറ്റൊ-ന്നും ചെയ്-തിടാ.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87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അത്യത്ഭുതം! എൻ രക്ഷകൻ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അത്യത്ഭുതം! എൻ രക്ഷകൻ</dc:title>
  <dc:creator>mary</dc:creator>
  <cp:lastModifiedBy>mary</cp:lastModifiedBy>
  <cp:revision>9</cp:revision>
  <dcterms:created xsi:type="dcterms:W3CDTF">2021-10-04T14:49:02Z</dcterms:created>
  <dcterms:modified xsi:type="dcterms:W3CDTF">2021-10-09T15:28:13Z</dcterms:modified>
</cp:coreProperties>
</file>