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C98D7-F281-4631-AF98-AB5C0CD9E11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D9F39-CE97-4325-844D-DB970786B1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Perfect Love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ுத்திக்கெட்டாத அன்பின்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12768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a-IN" sz="4000" b="1" dirty="0" smtClean="0">
                <a:solidFill>
                  <a:schemeClr val="bg1"/>
                </a:solidFill>
              </a:rPr>
              <a:t>புத்திக்கெட்டாத </a:t>
            </a:r>
            <a:r>
              <a:rPr lang="ta-IN" sz="4000" b="1" dirty="0">
                <a:solidFill>
                  <a:schemeClr val="bg1"/>
                </a:solidFill>
              </a:rPr>
              <a:t>அன்பின்</a:t>
            </a:r>
            <a:r>
              <a:rPr lang="ta-IN" b="1" dirty="0">
                <a:solidFill>
                  <a:schemeClr val="bg1"/>
                </a:solidFill>
              </a:rPr>
              <a:t/>
            </a:r>
            <a:br>
              <a:rPr lang="ta-IN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9649072" cy="5373216"/>
          </a:xfrm>
        </p:spPr>
        <p:txBody>
          <a:bodyPr numCol="2">
            <a:noAutofit/>
          </a:bodyPr>
          <a:lstStyle/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1. புத்திக் கெட்டாத அன்பின் வாரீ, பாரும்,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உம் பாதம் அண்டினோமே, தேவரீர்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விவாகத்தால் இணைக்கும் இருபேரும்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ஒன்றாக வாழும் அன்பை ஈகுவீர்.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ta-IN" sz="15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2. ஆ, ஜீவ ஊற்றே, இவரில் உம்நேசம்,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நல் நம்பிக்கையும், நோவு சாவிலும்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உம்பேரில் சாரும், ஊக்க விசுவாசம்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குன்றாத தீரமும் தந்தருளும்.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ta-IN" sz="15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3. பூலோகத் துன்பம் இன்பமாக மாற்றி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மெய்ச் சமாதானம் தந்து தேற்றுவீர்;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வாழ்நாளின் ஈற்றில் மோட்ச கரையேற்றி</a:t>
            </a:r>
          </a:p>
          <a:p>
            <a:pPr algn="l"/>
            <a:r>
              <a:rPr lang="ta-IN" sz="1500" b="1" dirty="0" smtClean="0">
                <a:solidFill>
                  <a:schemeClr val="bg1"/>
                </a:solidFill>
              </a:rPr>
              <a:t>நிறைந்த ஜீவன், அன்பும் நல்குவீர்.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Puththik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kettatha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anpin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vaaree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paarum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Um </a:t>
            </a:r>
            <a:r>
              <a:rPr lang="en-US" sz="1600" b="1" dirty="0" err="1" smtClean="0">
                <a:solidFill>
                  <a:schemeClr val="bg1"/>
                </a:solidFill>
              </a:rPr>
              <a:t>paatham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anntinomae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thaevareer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Vivaakaththaal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innaikkum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irupaerum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Ontraaka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vaalum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anpai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eekuveer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Aah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jeeva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ootte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ivaril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umnaesam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nampikkaiyum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Nnovu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saavilum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Umpaeril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saarum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ookka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visuvaasam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Kuntraatha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theeramum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thantharulum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Poolokath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thunpam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inpamaaka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maatti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Meych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samaathaanam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thanthu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thaettuveer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Vaalnaalin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eettil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motcha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karaiyaetti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Niraintha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jeevan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anpum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nalkuveer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ta-IN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134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புத்திக்கெட்டாத அன்பின்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புத்திக்கெட்டாத அன்பின் </dc:title>
  <dc:creator>mary</dc:creator>
  <cp:lastModifiedBy>mary</cp:lastModifiedBy>
  <cp:revision>11</cp:revision>
  <dcterms:created xsi:type="dcterms:W3CDTF">2021-10-23T15:54:35Z</dcterms:created>
  <dcterms:modified xsi:type="dcterms:W3CDTF">2021-10-23T17:24:21Z</dcterms:modified>
</cp:coreProperties>
</file>