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>
        <p:scale>
          <a:sx n="81" d="100"/>
          <a:sy n="81" d="100"/>
        </p:scale>
        <p:origin x="-710" y="52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1069-68EE-4FD5-9E07-8FF7ADF55AB9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9326-082C-44B5-A682-EB4ABCA18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1069-68EE-4FD5-9E07-8FF7ADF55AB9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9326-082C-44B5-A682-EB4ABCA18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1069-68EE-4FD5-9E07-8FF7ADF55AB9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9326-082C-44B5-A682-EB4ABCA18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1069-68EE-4FD5-9E07-8FF7ADF55AB9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9326-082C-44B5-A682-EB4ABCA18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1069-68EE-4FD5-9E07-8FF7ADF55AB9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9326-082C-44B5-A682-EB4ABCA18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1069-68EE-4FD5-9E07-8FF7ADF55AB9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9326-082C-44B5-A682-EB4ABCA18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1069-68EE-4FD5-9E07-8FF7ADF55AB9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9326-082C-44B5-A682-EB4ABCA18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1069-68EE-4FD5-9E07-8FF7ADF55AB9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9326-082C-44B5-A682-EB4ABCA18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1069-68EE-4FD5-9E07-8FF7ADF55AB9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9326-082C-44B5-A682-EB4ABCA18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1069-68EE-4FD5-9E07-8FF7ADF55AB9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9326-082C-44B5-A682-EB4ABCA18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1069-68EE-4FD5-9E07-8FF7ADF55AB9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9326-082C-44B5-A682-EB4ABCA18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61069-68EE-4FD5-9E07-8FF7ADF55AB9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A9326-082C-44B5-A682-EB4ABCA183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왕의 왕 내 주께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சிலுவையண்டையில்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680520" cy="404664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ta-IN" sz="3600" dirty="0" smtClean="0"/>
              <a:t> </a:t>
            </a:r>
            <a:r>
              <a:rPr lang="ta-IN" sz="2800" b="1" dirty="0" smtClean="0"/>
              <a:t>சிலுவையண்டையில்</a:t>
            </a:r>
            <a:r>
              <a:rPr lang="ta-IN" sz="2800" dirty="0" smtClean="0"/>
              <a:t/>
            </a:r>
            <a:br>
              <a:rPr lang="ta-IN" sz="28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8892480" cy="5688632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1.நான் உம்மைப் பற்றி இரட்சகா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வீண் வெட்கம் அடையேன்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பேரன்பைக் குறித்தாண்டவா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சாட்சி கூறுவேன்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சிலுவையண்டையில்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நம்பி வந்து நிற்க்கையில்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பாவ பாரம் நீங்கி வாழ்வடைந்தேன்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எந்த நேரமும் எனதுள்ளத்திலும்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பேரானந்தம் பொங்கிப் பாடுவேன்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2.ஆ உந்தன் நல்ல நாமத்தை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நம்பிச் சார்வதால்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நீர் கைவிடீர் இவ்வேழையைக்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காப்பீர் தேவாவியால்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3.மா வல்ல வாக்கின் உண்மையைக்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கண்டுணரச் செய்தீர்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ஒப்புவித்த பொருளை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விடாமல் காக்கிறீர்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4.நீர் மாட்சியோடு வருவீர்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அப்போது களிப்பேன்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ஓர் வாசஸ்தலம் கொடுப்பீர்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மெய்ப் பாக்கியம் அடைவேன்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Ratchaga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Veetkam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Adaiyen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Peranbai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Kurith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Aandava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Saatchi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Kooruven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Siluvaiyandayail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Nambi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Vanthu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Nirkayil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Paava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Baaram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Neengi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Vaazhvadainthen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Entha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Neramum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Enadh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Ullathillum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Peranatham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Pongi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Paaduven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Ah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Namathai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Nambi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Saarvathaal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Kaivideer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Ivvelayil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Kaapeer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Devaviyal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Valla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Vaakkin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Unmaiyai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kanndunara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seitheer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Oppuvitha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Porulai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Vidaamal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kaakkireer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Maatchiyodu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Varuveer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Appodhu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Kalipaen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Vaasasthalam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Kodupeer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Baakyam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Adaiven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134</Words>
  <Application>Microsoft Office PowerPoint</Application>
  <PresentationFormat>On-screen Show (4:3)</PresentationFormat>
  <Paragraphs>53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சிலுவையண்டையில்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சிலுவையண்டையில்</dc:title>
  <dc:creator>mary</dc:creator>
  <cp:lastModifiedBy>mary</cp:lastModifiedBy>
  <cp:revision>8</cp:revision>
  <dcterms:created xsi:type="dcterms:W3CDTF">2021-10-07T15:39:36Z</dcterms:created>
  <dcterms:modified xsi:type="dcterms:W3CDTF">2021-10-08T16:26:41Z</dcterms:modified>
</cp:coreProperties>
</file>