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C00-D3F1-42CA-99DF-9BE6F9F4AF05}" type="datetimeFigureOut">
              <a:rPr lang="en-US" smtClean="0"/>
              <a:pPr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C91C-E09C-4595-B50C-2492737DFB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ic sweetness sits enthroned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கெம்பீர இனிமை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9428"/>
            <a:ext cx="5256584" cy="332656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b="1" cap="small" dirty="0" smtClean="0"/>
              <a:t>கெம்பீர </a:t>
            </a:r>
            <a:r>
              <a:rPr lang="ta-IN" b="1" cap="small" dirty="0"/>
              <a:t>இனிமை</a:t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474114"/>
            <a:ext cx="7304856" cy="6453336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கெம்பீரமாய் அதோ அங்கே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மீட்பர் காண்கிறேன்,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பார் கிரீடம் சூடி மின்னுதே,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நமக்காசீர் பேணுதே,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ஆசீர் பேணுதே.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எல்லா நாவும் போற்றுமே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மகிமையை,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பாடலின் பொருள் அவர்,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எவர் பாடாதொழிவார்?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பாடேன் என்பாரோ?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ஆராய்ந்து பார் நம் ஆண்டவர்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அன்பான தோற்றமே,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வல்லமை யாவும் ஆராய்ந்து,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மாட்சி போற்றுவாய்,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எல்லோர்க்கும் சொல்லுவாய்.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எம்மாந்தரும் ஒப்பாகாரே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எம்மானிடருமே,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எல்லோரிலும் பிரகாசமாய்,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சேனையாவும் காண்கிலும்,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எங்கே நாம் தேடினும்.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கண்டார் என்னை என் துன்பத்தில்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வந்தென்னை காத்தாரே,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எனக்காய் மாண்டே மீட்டாரே,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சாபம் தீர்த்தாரே,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வேதனையுமே.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</a:t>
            </a:r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ஆசீர் பொங்கும் தாங்குமே,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தீய கைகள்மேல்,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வீசுமே பிரகாசமாய்,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நானும் தூங்கும் நேரமே,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நாம் தூங்கும் வேளையில்.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ஸ்வாசம் வாழ்வு யாவுமே,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உள்ளம் இன்பமும்,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சாவின் மீது வெல்வேனே,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என்னை மீட்டாரே,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என்னை இரட்சித்தாரே.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வான வீட்டிற்கென்னையும்,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அழைப்பார் உண்மையாய்,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தளர்ந்த நானும் காண்பேனே,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அவர் வல்லமைகளே,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ஆனந்தம் போங்க.</a:t>
            </a:r>
          </a:p>
          <a:p>
            <a:pPr algn="l"/>
            <a:endParaRPr lang="ta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ஆண்டவரின் ஆஸ்தியே,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அன்பாக ஈகிறார்,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ஆயிரம் தான் தந்தாலும்,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அவை யாவும் ஈடாகா,</a:t>
            </a:r>
          </a:p>
          <a:p>
            <a:pPr algn="l"/>
            <a:r>
              <a:rPr lang="ta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யாவும் அவருக்கே.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168</Words>
  <Application>Microsoft Office PowerPoint</Application>
  <PresentationFormat>On-screen Show (4:3)</PresentationFormat>
  <Paragraphs>53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கெம்பீர இனிமை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கெம்பீர இனிமை </dc:title>
  <dc:creator>mary</dc:creator>
  <cp:lastModifiedBy>mary</cp:lastModifiedBy>
  <cp:revision>3</cp:revision>
  <dcterms:created xsi:type="dcterms:W3CDTF">2021-10-30T18:22:08Z</dcterms:created>
  <dcterms:modified xsi:type="dcterms:W3CDTF">2021-10-30T23:39:54Z</dcterms:modified>
</cp:coreProperties>
</file>