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15DA2-4164-4E90-A15C-E0DFA39D80E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C8F98-BD05-4E59-B1CF-E793E1DED9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Pag-ibig na Dakil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6984776" cy="432048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ஈடில்லாத தூய அன்பே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844824"/>
            <a:ext cx="8568952" cy="4658072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ஈடில்லாத தூய அன்பே,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பேரின்பம் பூவிலே,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எம்மை உந்தன் விந்தை வாசம்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வைத்து கிருபையால் சூடும்.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தயாபரர் நீர் ஸ்வாமி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அன்பிற்களவேது?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இரட்சிப்பினால் எம்மை காத்து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வாரும் எம் அஞ்சும் நெஞ்சில்.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ஊதும் உமதன்பின் ஆவி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நொந்த எங்கள் நெஞ்சிலே,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உம்மாலே யாம் ஏற்போம்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எங்கள் நிம்மதியின் நிச்சயம்.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பாவம் செய்யும் சுவாபம் நீக்கும்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நீரே அல்பா ஒமேகா,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போக்கும் எமதவ்விஸ்வாசம்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எங்கள் உள்ளம் மீண்டிடும்.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எல்லாம் வல்லோரே நீர் வாரும்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யாம் உம் வாழ்வை பெற்றிட,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வேகம் உமதாலையமே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வந்தே மீண்டும் ஏகாமல்,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உம்மை என்றும் போற்றி வாழ்த்தி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சேவை செய்தே மேலோர் போல்,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வேண்டி நின்றே புகழ் பாடி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ஆர்ப்பரிப்போம் உம் அன்பில்.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படைப்பை கரை ஏற்றும்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யாம் எக்குற்றம் அற்றோராய்,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இரட்சிப்பை கண்டே ஏற்று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முற்றும் மாற்றம் பெற்றோராய்.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மகிமை மேல் மகிமையால்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வீடடையும் வரை,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 கிரீடம் உம் பாதம் வைப்போம்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வியந்தன்பை போற்றியே.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125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ஈடில்லாத தூய அன்பே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ஈடில்லாத தூய அன்பே</dc:title>
  <dc:creator>mary</dc:creator>
  <cp:lastModifiedBy>mary</cp:lastModifiedBy>
  <cp:revision>5</cp:revision>
  <dcterms:created xsi:type="dcterms:W3CDTF">2021-10-28T17:36:22Z</dcterms:created>
  <dcterms:modified xsi:type="dcterms:W3CDTF">2021-10-30T17:53:54Z</dcterms:modified>
</cp:coreProperties>
</file>