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155DD-AEEF-448E-A732-9539884D870D}" type="datetimeFigureOut">
              <a:rPr lang="en-US" smtClean="0"/>
              <a:pPr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C17B-9999-4FC6-B434-5106EFCFF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podhu Por Mudhinthath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7"/>
            <a:ext cx="7776864" cy="792089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ta-IN" sz="3200" b="1" dirty="0" smtClean="0"/>
              <a:t>அல்லேலூயா! இப்போது போர் முடிந்ததே</a:t>
            </a:r>
            <a:r>
              <a:rPr lang="en-US" sz="3200" b="1" dirty="0" smtClean="0"/>
              <a:t>(</a:t>
            </a:r>
            <a:r>
              <a:rPr lang="en-US" sz="3200" b="1" dirty="0" err="1" smtClean="0"/>
              <a:t>Ipodhu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Por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Mudhinthathey</a:t>
            </a:r>
            <a:r>
              <a:rPr lang="en-US" sz="3200" b="1" dirty="0" smtClean="0"/>
              <a:t>)</a:t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340768"/>
            <a:ext cx="5184576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இப்போது போர் முடிந்ததே;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சிறந்த வெற்றி ஆயிற்றே;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கெம்பீர ஸ்துதி செய்வோமே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அல்லேலூயா!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கொடூர சாவை மேற்கொண்டார்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பாதாள சேனையை வென்றார்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ஸ்தோத்திரப் பாட்டைப் பெறுவார்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அல்லேலூயா!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இந்நாள் எழுந்த வேந்தரே,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என்றைக்கும் அரசாள்வீரே!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களித்து ஆர்ப்பரிப்போமே!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அல்லேலூயா!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எல்லாரும் உம்மைப் போற்ற நீர்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மரித்துயிர்த்திருக்கிறீர்;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சாகாத ஜீவன் அருள்வீர்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அல்லேலூயா!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அல்லேலூயா! இப்போது போர் முடிந்ததே(Ipodhu Por Mudhinthathey)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அல்லேலூயா! இப்போது போர் முடிந்ததே</dc:title>
  <dc:creator>mary</dc:creator>
  <cp:lastModifiedBy>mary</cp:lastModifiedBy>
  <cp:revision>6</cp:revision>
  <dcterms:created xsi:type="dcterms:W3CDTF">2021-10-19T18:53:31Z</dcterms:created>
  <dcterms:modified xsi:type="dcterms:W3CDTF">2021-10-20T17:20:13Z</dcterms:modified>
</cp:coreProperties>
</file>