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F10E6-5FFA-42CC-8758-28ED66A3BF7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0B14E-E571-4D0D-A2D3-980CD2DBC8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அன்போடு எம்மை போஷிக்கும்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632848" cy="648073"/>
          </a:xfrm>
        </p:spPr>
        <p:txBody>
          <a:bodyPr>
            <a:normAutofit fontScale="90000"/>
          </a:bodyPr>
          <a:lstStyle/>
          <a:p>
            <a:r>
              <a:rPr lang="ta-IN" sz="3600" b="1" dirty="0" smtClean="0"/>
              <a:t>அன்போடு எம்மை போஷிக்கும்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892480" cy="4248472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1.அன்போடு எம்மைப் போஷிக்கும்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பெத்தேலின் தெய்வமே;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முன்னோரையும் நடத்தினீர்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கஷ்டம் இவ்வாழ்விலே.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2.கிருபாசனமுன் படைப்போம்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 ஜெபம் ஸ்தோத்ரமும்;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தலைமுறையாய்த் தேவரீர்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 தெய்வமாயிரும்.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3.மயங்கும் ஜீவ பாதையில்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மெய்ப் பாதை காட்டிடும்;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அன்றன்றுமே நீர் தருவீர்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ஆகாரம் வஸ்திரமும்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4.இஜ்ஜீவிய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ஓட்டம் முடிந்து,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பிதாவின் வீட்டினில்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சேர்ந்திளைப்பாறுமளவும்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காப்பீர் உம் மறைவில்.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5.இவ்வாறான பேர் நன்மைக்காய்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பணிந்து கெஞ்சினோம்;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தாம் எம் தெய்வம் என்றுமே,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சுதந்தரமுமாம்.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அன்போடு எம்மை போஷிக்கும்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அன்போடு எம்மை போஷிக்கும்</dc:title>
  <dc:creator>mary</dc:creator>
  <cp:lastModifiedBy>mary</cp:lastModifiedBy>
  <cp:revision>10</cp:revision>
  <dcterms:created xsi:type="dcterms:W3CDTF">2021-10-06T18:02:37Z</dcterms:created>
  <dcterms:modified xsi:type="dcterms:W3CDTF">2021-10-06T19:21:37Z</dcterms:modified>
</cp:coreProperties>
</file>