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0C92-6A4E-4D69-ADAE-91AF08476973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71C6-8988-4DEA-AF0A-5A9F75DCC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0C92-6A4E-4D69-ADAE-91AF08476973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71C6-8988-4DEA-AF0A-5A9F75DCC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0C92-6A4E-4D69-ADAE-91AF08476973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71C6-8988-4DEA-AF0A-5A9F75DCC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0C92-6A4E-4D69-ADAE-91AF08476973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71C6-8988-4DEA-AF0A-5A9F75DCC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0C92-6A4E-4D69-ADAE-91AF08476973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71C6-8988-4DEA-AF0A-5A9F75DCC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0C92-6A4E-4D69-ADAE-91AF08476973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71C6-8988-4DEA-AF0A-5A9F75DCC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0C92-6A4E-4D69-ADAE-91AF08476973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71C6-8988-4DEA-AF0A-5A9F75DCC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0C92-6A4E-4D69-ADAE-91AF08476973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71C6-8988-4DEA-AF0A-5A9F75DCC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0C92-6A4E-4D69-ADAE-91AF08476973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71C6-8988-4DEA-AF0A-5A9F75DCC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0C92-6A4E-4D69-ADAE-91AF08476973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71C6-8988-4DEA-AF0A-5A9F75DCC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0C92-6A4E-4D69-ADAE-91AF08476973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71C6-8988-4DEA-AF0A-5A9F75DCC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20C92-6A4E-4D69-ADAE-91AF08476973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871C6-8988-4DEA-AF0A-5A9F75DCC7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왕의 왕 내 주께서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Я не стыжуся возвещать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5760640" cy="5040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Я </a:t>
            </a:r>
            <a:r>
              <a:rPr lang="az-Cyrl-AZ" b="1" dirty="0"/>
              <a:t>не стыжуся возвещать</a:t>
            </a:r>
            <a:r>
              <a:rPr lang="az-Cyrl-AZ" dirty="0"/>
              <a:t/>
            </a:r>
            <a:br>
              <a:rPr lang="az-Cyrl-AZ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24744"/>
            <a:ext cx="9144000" cy="4730080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стыжуся возвещать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Умершего Христа,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Его веленья защищать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мощь Его креста.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Близ Христа жизни вечной обрел я удел,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Близ Христа навек от тьмы прозрел,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Близ Него спасенья свет увидал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И ныне навек я счастлив стал.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стыжусь провозглашать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Нем Бога Самого,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Кто спас меня, дал благодать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Духа Своего.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мире не стыжусь носить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Бесчестье за Него;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Моля незнающих простить,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рад кресту Его.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даст Он постыдиться мне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надежде на Него,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не оставит на войне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Меня Он одного.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всем, что мне Он обещал,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тверже, чем кремень,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сбережет по славный день,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я Ему отдал.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126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Я не стыжуся возвещать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Я не стыжуся возвещать </dc:title>
  <dc:creator>mary</dc:creator>
  <cp:lastModifiedBy>mary</cp:lastModifiedBy>
  <cp:revision>7</cp:revision>
  <dcterms:created xsi:type="dcterms:W3CDTF">2020-10-18T16:04:26Z</dcterms:created>
  <dcterms:modified xsi:type="dcterms:W3CDTF">2021-10-07T18:33:11Z</dcterms:modified>
</cp:coreProperties>
</file>