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3476-4B27-47BC-94FF-B2A917EE1D75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4B9A-04F4-4490-B585-60CE272336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3476-4B27-47BC-94FF-B2A917EE1D75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4B9A-04F4-4490-B585-60CE272336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3476-4B27-47BC-94FF-B2A917EE1D75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4B9A-04F4-4490-B585-60CE272336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3476-4B27-47BC-94FF-B2A917EE1D75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4B9A-04F4-4490-B585-60CE272336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3476-4B27-47BC-94FF-B2A917EE1D75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4B9A-04F4-4490-B585-60CE272336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3476-4B27-47BC-94FF-B2A917EE1D75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4B9A-04F4-4490-B585-60CE272336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3476-4B27-47BC-94FF-B2A917EE1D75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4B9A-04F4-4490-B585-60CE272336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3476-4B27-47BC-94FF-B2A917EE1D75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4B9A-04F4-4490-B585-60CE272336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3476-4B27-47BC-94FF-B2A917EE1D75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4B9A-04F4-4490-B585-60CE272336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3476-4B27-47BC-94FF-B2A917EE1D75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4B9A-04F4-4490-B585-60CE272336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3476-4B27-47BC-94FF-B2A917EE1D75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A4B9A-04F4-4490-B585-60CE272336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E3476-4B27-47BC-94FF-B2A917EE1D75}" type="datetimeFigureOut">
              <a:rPr lang="en-US" smtClean="0"/>
              <a:pPr/>
              <a:t>10/12/2021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A4B9A-04F4-4490-B585-60CE272336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can hear my savior calling4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7607" y="0"/>
            <a:ext cx="9136393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Слышу Нежный Иисуса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620688"/>
            <a:ext cx="5400600" cy="434479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Слышу Нежный Иисуса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556792"/>
            <a:ext cx="8064896" cy="4176464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Слышу призыв Иисуса.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Слышу призыв Иисуса: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"Возьми крест свой, следуй ты за Мной!“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иду, куда ведет Он,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иду, куда ведет Он,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Чрез страданья, скорби в мире сем.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готов - с Ним на Голгофу,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готов - с Ним на Голгофу,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Иисусом всюду во все дни.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пройду с Христом преграды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пройду с Христом преграды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достигну вскоре вечности.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Золотой венец Он даст мне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Золотой венец Он даст мне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Пред престолом Бога в вечности.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душа моя, мужайся,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душа моя, мужайся,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придет уж вскоре взять тебя!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116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Слышу Нежный Иисуса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Слышу Нежный Иисуса</dc:title>
  <dc:creator>mary</dc:creator>
  <cp:lastModifiedBy>mary</cp:lastModifiedBy>
  <cp:revision>6</cp:revision>
  <dcterms:created xsi:type="dcterms:W3CDTF">2021-02-11T14:55:33Z</dcterms:created>
  <dcterms:modified xsi:type="dcterms:W3CDTF">2021-10-12T18:50:16Z</dcterms:modified>
</cp:coreProperties>
</file>