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978C-F82B-4A7A-AD1B-2C6BBE6BA885}" type="datetimeFigureOut">
              <a:rPr lang="en-US" smtClean="0"/>
              <a:pPr/>
              <a:t>10/2/2021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ECC76-B763-4E0C-972E-49B250FE6D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We All Get to Heaven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Пойте о любви Христовой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90465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Пойте </a:t>
            </a:r>
            <a:r>
              <a:rPr lang="az-Cyrl-AZ" b="1" dirty="0"/>
              <a:t>о любви Христовой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7632848" cy="5040560"/>
          </a:xfrm>
        </p:spPr>
        <p:txBody>
          <a:bodyPr numCol="2"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Пойте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любви Христовой,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 дарах людским сынам.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 отчизне светлой,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новой приготовил место нам.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А когда в край небесный,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навсегда в славу вечную войдём,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там узрим Иисуса. 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Победы песню воспоём.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пути к небесной славе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много ветров, бурь, дождей.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 когда сей мир оставим,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ни вздохов, ни скорбей.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Будем верны и усердны,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будем твёрды, как гранит: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миг один Его явленья все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труды вознаградит.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Дружно к цели! Прочь заботы!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Наш Господь введёт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Своих чрез жемчужные 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ворота в город улиц золотых.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113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Пойте о любви Христовой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Пойте о любви Христовой </dc:title>
  <dc:creator>mary</dc:creator>
  <cp:lastModifiedBy>mary</cp:lastModifiedBy>
  <cp:revision>4</cp:revision>
  <dcterms:created xsi:type="dcterms:W3CDTF">2021-10-02T20:49:46Z</dcterms:created>
  <dcterms:modified xsi:type="dcterms:W3CDTF">2021-10-02T23:20:26Z</dcterms:modified>
</cp:coreProperties>
</file>