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6B2E9-E3EC-4B10-9681-9A51CD5A2DB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6605D-B849-4B08-AFBA-444738DEB1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ружба верная, радость полная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836712"/>
            <a:ext cx="6912768" cy="578495"/>
          </a:xfrm>
        </p:spPr>
        <p:txBody>
          <a:bodyPr>
            <a:normAutofit fontScale="90000"/>
          </a:bodyPr>
          <a:lstStyle/>
          <a:p>
            <a:r>
              <a:rPr lang="az-Cyrl-AZ" sz="4000" b="1" dirty="0"/>
              <a:t>Дружба верная, радость полная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9" y="2420888"/>
            <a:ext cx="9144000" cy="3672408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Дружба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верная, радость полная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 под рукой Всевышнего.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течёт рекой, дух ликует мой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 под рукой Всевышнего.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Только в Боге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не устрашусь я ничего.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Только в Боге,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только под рукой Всевышнего.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Сладок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жизни путь, счастьем дышит грудь,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 под рукой Всевышнего.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Ближе Отчий дом вижу с каждым днём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 под рукой Всевышнего.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боюсь врага, под защитой 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 под рукой Всевышнего.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Полный мир души нахожу в тиши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 под рукой Всевышнего.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Дружба верная, радость полная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Дружба верная, радость полная </dc:title>
  <dc:creator>mary</dc:creator>
  <cp:lastModifiedBy>mary</cp:lastModifiedBy>
  <cp:revision>9</cp:revision>
  <dcterms:created xsi:type="dcterms:W3CDTF">2021-10-15T16:23:09Z</dcterms:created>
  <dcterms:modified xsi:type="dcterms:W3CDTF">2021-10-15T18:51:30Z</dcterms:modified>
</cp:coreProperties>
</file>