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C82B-CEE1-4A27-A3C7-0A1411B634CD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6C93B-5748-4404-B617-34209A7CE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дали от Бога я блуждал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Вдали от Бога </a:t>
            </a:r>
            <a:r>
              <a:rPr lang="ru-RU" b="1" dirty="0" smtClean="0"/>
              <a:t>я блуждал</a:t>
            </a:r>
            <a:endParaRPr lang="ru-R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3744416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Вдали от Бога я блуждал,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Теперь иду домой!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Давно все силы расточал.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Отец, иду домой!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Иду домой, иду домой,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 чудный Твой покой.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Кровью куплен, теперь я Твой,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Иду, иду домой!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Я много лет без Бога жил,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Теперь иду домой!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 грех мой искупил.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Господь, иду домой!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Вдали от Бога тяжко жить.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Отец, иду домой!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хочу теперь служить.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Господь, иду домой!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Вдали от Бога я блуждал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Вдали от Бога я блуждал</dc:title>
  <dc:creator>mary</dc:creator>
  <cp:lastModifiedBy>mary</cp:lastModifiedBy>
  <cp:revision>10</cp:revision>
  <dcterms:created xsi:type="dcterms:W3CDTF">2021-10-21T16:43:08Z</dcterms:created>
  <dcterms:modified xsi:type="dcterms:W3CDTF">2021-10-22T19:09:21Z</dcterms:modified>
</cp:coreProperties>
</file>