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048FF-7903-4C0B-B917-C4CD24E7DB7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95399-A6B5-4D70-9073-2B2223B472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ve pole aakuv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836712"/>
            <a:ext cx="4968552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Yeshuve</a:t>
            </a:r>
            <a:r>
              <a:rPr lang="en-US" b="1" dirty="0" smtClean="0"/>
              <a:t> pole </a:t>
            </a:r>
            <a:r>
              <a:rPr lang="en-US" b="1" dirty="0" err="1" smtClean="0"/>
              <a:t>aakuvan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6400800" cy="460851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Yeshuve</a:t>
            </a:r>
            <a:r>
              <a:rPr lang="en-US" b="1" dirty="0" smtClean="0">
                <a:solidFill>
                  <a:schemeClr val="tx1"/>
                </a:solidFill>
              </a:rPr>
              <a:t> pole </a:t>
            </a:r>
            <a:r>
              <a:rPr lang="en-US" b="1" dirty="0" err="1" smtClean="0">
                <a:solidFill>
                  <a:schemeClr val="tx1"/>
                </a:solidFill>
              </a:rPr>
              <a:t>aakuvan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yeshuvin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vaaku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kaakkuvan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Yeshuve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noki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jeevippan-ivaye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kamshikunnu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njan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Oorappikenne</a:t>
            </a:r>
            <a:r>
              <a:rPr lang="en-US" b="1" dirty="0" smtClean="0">
                <a:solidFill>
                  <a:srgbClr val="FF0000"/>
                </a:solidFill>
              </a:rPr>
              <a:t> en </a:t>
            </a:r>
            <a:r>
              <a:rPr lang="en-US" b="1" dirty="0" err="1" smtClean="0">
                <a:solidFill>
                  <a:srgbClr val="FF0000"/>
                </a:solidFill>
              </a:rPr>
              <a:t>natha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niraka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enne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suthalma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Kristhan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mahathwathale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njan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muttum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niranju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sobhippan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Prarthanayal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eppozhum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njan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jagarichu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poraduvaan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Ninte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sahayam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nalkuka-ente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purohitha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Kashtathayilium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paduvan-nashtamathil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kodaduvan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Shakthiyarulka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nathane-bhakthiyil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purnanakuka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Yeshuvinkude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thazuvan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Yeshuvinkude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vazhuvan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Yeshuvil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nityam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cheruvan-ivaye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kamshikunnu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njan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52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Yeshuve pole aakuvan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Yeshuve pole aakuvan</dc:title>
  <dc:creator>mary</dc:creator>
  <cp:lastModifiedBy>mary</cp:lastModifiedBy>
  <cp:revision>4</cp:revision>
  <dcterms:created xsi:type="dcterms:W3CDTF">2021-10-18T15:11:13Z</dcterms:created>
  <dcterms:modified xsi:type="dcterms:W3CDTF">2021-10-18T21:03:45Z</dcterms:modified>
</cp:coreProperties>
</file>