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9522-90AB-4B08-85E1-1251E315E840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04CA-6C2E-4FC7-BAB2-5AFB535D1E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9522-90AB-4B08-85E1-1251E315E840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04CA-6C2E-4FC7-BAB2-5AFB535D1E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9522-90AB-4B08-85E1-1251E315E840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04CA-6C2E-4FC7-BAB2-5AFB535D1E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9522-90AB-4B08-85E1-1251E315E840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04CA-6C2E-4FC7-BAB2-5AFB535D1E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9522-90AB-4B08-85E1-1251E315E840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04CA-6C2E-4FC7-BAB2-5AFB535D1E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9522-90AB-4B08-85E1-1251E315E840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04CA-6C2E-4FC7-BAB2-5AFB535D1E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9522-90AB-4B08-85E1-1251E315E840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04CA-6C2E-4FC7-BAB2-5AFB535D1E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9522-90AB-4B08-85E1-1251E315E840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04CA-6C2E-4FC7-BAB2-5AFB535D1E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9522-90AB-4B08-85E1-1251E315E840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04CA-6C2E-4FC7-BAB2-5AFB535D1E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9522-90AB-4B08-85E1-1251E315E840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04CA-6C2E-4FC7-BAB2-5AFB535D1E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9522-90AB-4B08-85E1-1251E315E840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204CA-6C2E-4FC7-BAB2-5AFB535D1E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69522-90AB-4B08-85E1-1251E315E840}" type="datetimeFigureOut">
              <a:rPr lang="en-US" smtClean="0"/>
              <a:pPr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204CA-6C2E-4FC7-BAB2-5AFB535D1E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, How a Rose E'er Blooming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mbuhlah Tunas Baru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04056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Tumbuhlah</a:t>
            </a:r>
            <a:r>
              <a:rPr lang="en-US" b="1" dirty="0" smtClean="0"/>
              <a:t> Tunas </a:t>
            </a:r>
            <a:r>
              <a:rPr lang="en-US" b="1" dirty="0" err="1" smtClean="0"/>
              <a:t>Baru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620688"/>
            <a:ext cx="5040560" cy="50181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1.Tumbuhlah tunas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tunggul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disyairkan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Nubuatnya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2.Ini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maksud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nubuatnya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Maria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seorang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bundaNya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3.Bunga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begitu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menghapus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kemelut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sungguh-sungguh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4.Mari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"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tolonglah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syukur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KerajaanMu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101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Tumbuhlah Tunas Baru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Tumbuhlah Tunas Baru</dc:title>
  <dc:creator>mary</dc:creator>
  <cp:lastModifiedBy>mary</cp:lastModifiedBy>
  <cp:revision>8</cp:revision>
  <dcterms:created xsi:type="dcterms:W3CDTF">2021-10-10T21:57:18Z</dcterms:created>
  <dcterms:modified xsi:type="dcterms:W3CDTF">2021-10-11T16:22:22Z</dcterms:modified>
</cp:coreProperties>
</file>