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F746B-8349-4736-B4DF-C2B86033A9B1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5FC3-7638-471F-AC82-4A408170C0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'lah Tumbuh Tunas Ba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1"/>
            <a:ext cx="5638800" cy="3810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T'lah </a:t>
            </a:r>
            <a:r>
              <a:rPr lang="pt-BR" b="1" dirty="0"/>
              <a:t>Tumbuh Tunas Baru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143000"/>
            <a:ext cx="5486400" cy="3886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tumbuh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tunas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keturunan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Daud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bernubuat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bersinar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maksud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nubuatnya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seorang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Put'ra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Maria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bunda-Nya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senyap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K'muliaan-Nya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Keharuman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merekah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memenuhi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T'lah Tumbuh Tunas Baru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 188 T'lah Tumbuh Tunas Baru</dc:title>
  <dc:creator>FRONT</dc:creator>
  <cp:lastModifiedBy>FRONT</cp:lastModifiedBy>
  <cp:revision>5</cp:revision>
  <dcterms:created xsi:type="dcterms:W3CDTF">2024-07-26T17:33:18Z</dcterms:created>
  <dcterms:modified xsi:type="dcterms:W3CDTF">2024-07-26T18:21:22Z</dcterms:modified>
</cp:coreProperties>
</file>